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4.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1" r:id="rId1"/>
    <p:sldMasterId id="2147483763" r:id="rId2"/>
    <p:sldMasterId id="2147483765" r:id="rId3"/>
    <p:sldMasterId id="2147484522" r:id="rId4"/>
    <p:sldMasterId id="2147485254" r:id="rId5"/>
  </p:sldMasterIdLst>
  <p:notesMasterIdLst>
    <p:notesMasterId r:id="rId181"/>
  </p:notesMasterIdLst>
  <p:sldIdLst>
    <p:sldId id="256" r:id="rId6"/>
    <p:sldId id="257" r:id="rId7"/>
    <p:sldId id="456" r:id="rId8"/>
    <p:sldId id="457" r:id="rId9"/>
    <p:sldId id="449" r:id="rId10"/>
    <p:sldId id="258" r:id="rId11"/>
    <p:sldId id="259" r:id="rId12"/>
    <p:sldId id="261" r:id="rId13"/>
    <p:sldId id="447" r:id="rId14"/>
    <p:sldId id="274" r:id="rId15"/>
    <p:sldId id="275" r:id="rId16"/>
    <p:sldId id="263" r:id="rId17"/>
    <p:sldId id="264" r:id="rId18"/>
    <p:sldId id="272" r:id="rId19"/>
    <p:sldId id="273" r:id="rId20"/>
    <p:sldId id="266" r:id="rId21"/>
    <p:sldId id="267" r:id="rId22"/>
    <p:sldId id="271" r:id="rId23"/>
    <p:sldId id="270" r:id="rId24"/>
    <p:sldId id="277" r:id="rId25"/>
    <p:sldId id="358" r:id="rId26"/>
    <p:sldId id="280" r:id="rId27"/>
    <p:sldId id="282" r:id="rId28"/>
    <p:sldId id="283" r:id="rId29"/>
    <p:sldId id="284" r:id="rId30"/>
    <p:sldId id="373" r:id="rId31"/>
    <p:sldId id="384" r:id="rId32"/>
    <p:sldId id="385" r:id="rId33"/>
    <p:sldId id="386" r:id="rId34"/>
    <p:sldId id="389" r:id="rId35"/>
    <p:sldId id="387" r:id="rId36"/>
    <p:sldId id="375" r:id="rId37"/>
    <p:sldId id="376" r:id="rId38"/>
    <p:sldId id="377" r:id="rId39"/>
    <p:sldId id="290" r:id="rId40"/>
    <p:sldId id="291" r:id="rId41"/>
    <p:sldId id="417" r:id="rId42"/>
    <p:sldId id="418" r:id="rId43"/>
    <p:sldId id="293" r:id="rId44"/>
    <p:sldId id="294" r:id="rId45"/>
    <p:sldId id="292" r:id="rId46"/>
    <p:sldId id="379" r:id="rId47"/>
    <p:sldId id="380" r:id="rId48"/>
    <p:sldId id="481" r:id="rId49"/>
    <p:sldId id="482" r:id="rId50"/>
    <p:sldId id="474" r:id="rId51"/>
    <p:sldId id="475" r:id="rId52"/>
    <p:sldId id="476" r:id="rId53"/>
    <p:sldId id="477" r:id="rId54"/>
    <p:sldId id="479" r:id="rId55"/>
    <p:sldId id="480" r:id="rId56"/>
    <p:sldId id="478" r:id="rId57"/>
    <p:sldId id="393" r:id="rId58"/>
    <p:sldId id="394" r:id="rId59"/>
    <p:sldId id="395" r:id="rId60"/>
    <p:sldId id="396" r:id="rId61"/>
    <p:sldId id="397" r:id="rId62"/>
    <p:sldId id="398" r:id="rId63"/>
    <p:sldId id="399" r:id="rId64"/>
    <p:sldId id="400" r:id="rId65"/>
    <p:sldId id="401" r:id="rId66"/>
    <p:sldId id="406" r:id="rId67"/>
    <p:sldId id="402" r:id="rId68"/>
    <p:sldId id="403" r:id="rId69"/>
    <p:sldId id="404" r:id="rId70"/>
    <p:sldId id="405" r:id="rId71"/>
    <p:sldId id="390" r:id="rId72"/>
    <p:sldId id="391" r:id="rId73"/>
    <p:sldId id="308" r:id="rId74"/>
    <p:sldId id="309" r:id="rId75"/>
    <p:sldId id="310" r:id="rId76"/>
    <p:sldId id="311" r:id="rId77"/>
    <p:sldId id="312" r:id="rId78"/>
    <p:sldId id="313" r:id="rId79"/>
    <p:sldId id="314" r:id="rId80"/>
    <p:sldId id="315" r:id="rId81"/>
    <p:sldId id="316" r:id="rId82"/>
    <p:sldId id="317" r:id="rId83"/>
    <p:sldId id="318" r:id="rId84"/>
    <p:sldId id="319" r:id="rId85"/>
    <p:sldId id="320" r:id="rId86"/>
    <p:sldId id="321" r:id="rId87"/>
    <p:sldId id="322" r:id="rId88"/>
    <p:sldId id="324" r:id="rId89"/>
    <p:sldId id="325" r:id="rId90"/>
    <p:sldId id="407" r:id="rId91"/>
    <p:sldId id="408" r:id="rId92"/>
    <p:sldId id="409" r:id="rId93"/>
    <p:sldId id="410" r:id="rId94"/>
    <p:sldId id="411" r:id="rId95"/>
    <p:sldId id="412" r:id="rId96"/>
    <p:sldId id="413" r:id="rId97"/>
    <p:sldId id="414" r:id="rId98"/>
    <p:sldId id="415" r:id="rId99"/>
    <p:sldId id="416" r:id="rId100"/>
    <p:sldId id="326" r:id="rId101"/>
    <p:sldId id="327" r:id="rId102"/>
    <p:sldId id="328" r:id="rId103"/>
    <p:sldId id="458" r:id="rId104"/>
    <p:sldId id="329" r:id="rId105"/>
    <p:sldId id="330" r:id="rId106"/>
    <p:sldId id="489" r:id="rId107"/>
    <p:sldId id="488" r:id="rId108"/>
    <p:sldId id="331" r:id="rId109"/>
    <p:sldId id="491" r:id="rId110"/>
    <p:sldId id="332" r:id="rId111"/>
    <p:sldId id="487" r:id="rId112"/>
    <p:sldId id="334" r:id="rId113"/>
    <p:sldId id="336" r:id="rId114"/>
    <p:sldId id="419" r:id="rId115"/>
    <p:sldId id="420" r:id="rId116"/>
    <p:sldId id="421" r:id="rId117"/>
    <p:sldId id="335" r:id="rId118"/>
    <p:sldId id="381" r:id="rId119"/>
    <p:sldId id="382" r:id="rId120"/>
    <p:sldId id="337" r:id="rId121"/>
    <p:sldId id="486" r:id="rId122"/>
    <p:sldId id="383" r:id="rId123"/>
    <p:sldId id="436" r:id="rId124"/>
    <p:sldId id="437" r:id="rId125"/>
    <p:sldId id="438" r:id="rId126"/>
    <p:sldId id="439" r:id="rId127"/>
    <p:sldId id="440" r:id="rId128"/>
    <p:sldId id="441" r:id="rId129"/>
    <p:sldId id="442" r:id="rId130"/>
    <p:sldId id="444" r:id="rId131"/>
    <p:sldId id="445" r:id="rId132"/>
    <p:sldId id="446" r:id="rId133"/>
    <p:sldId id="422" r:id="rId134"/>
    <p:sldId id="485" r:id="rId135"/>
    <p:sldId id="423" r:id="rId136"/>
    <p:sldId id="424" r:id="rId137"/>
    <p:sldId id="425" r:id="rId138"/>
    <p:sldId id="426" r:id="rId139"/>
    <p:sldId id="427" r:id="rId140"/>
    <p:sldId id="428" r:id="rId141"/>
    <p:sldId id="429" r:id="rId142"/>
    <p:sldId id="430" r:id="rId143"/>
    <p:sldId id="431" r:id="rId144"/>
    <p:sldId id="432" r:id="rId145"/>
    <p:sldId id="340" r:id="rId146"/>
    <p:sldId id="339" r:id="rId147"/>
    <p:sldId id="392" r:id="rId148"/>
    <p:sldId id="342" r:id="rId149"/>
    <p:sldId id="343" r:id="rId150"/>
    <p:sldId id="453" r:id="rId151"/>
    <p:sldId id="454" r:id="rId152"/>
    <p:sldId id="455" r:id="rId153"/>
    <p:sldId id="346" r:id="rId154"/>
    <p:sldId id="347" r:id="rId155"/>
    <p:sldId id="348" r:id="rId156"/>
    <p:sldId id="349" r:id="rId157"/>
    <p:sldId id="350" r:id="rId158"/>
    <p:sldId id="351" r:id="rId159"/>
    <p:sldId id="352" r:id="rId160"/>
    <p:sldId id="356" r:id="rId161"/>
    <p:sldId id="357" r:id="rId162"/>
    <p:sldId id="353" r:id="rId163"/>
    <p:sldId id="354" r:id="rId164"/>
    <p:sldId id="433" r:id="rId165"/>
    <p:sldId id="434" r:id="rId166"/>
    <p:sldId id="435" r:id="rId167"/>
    <p:sldId id="460" r:id="rId168"/>
    <p:sldId id="461" r:id="rId169"/>
    <p:sldId id="462" r:id="rId170"/>
    <p:sldId id="463" r:id="rId171"/>
    <p:sldId id="464" r:id="rId172"/>
    <p:sldId id="465" r:id="rId173"/>
    <p:sldId id="466" r:id="rId174"/>
    <p:sldId id="467" r:id="rId175"/>
    <p:sldId id="468" r:id="rId176"/>
    <p:sldId id="470" r:id="rId177"/>
    <p:sldId id="471" r:id="rId178"/>
    <p:sldId id="472" r:id="rId179"/>
    <p:sldId id="473" r:id="rId180"/>
  </p:sldIdLst>
  <p:sldSz cx="9144000" cy="6858000" type="screen4x3"/>
  <p:notesSz cx="6858000" cy="9144000"/>
  <p:defaultTextStyle>
    <a:defPPr>
      <a:defRPr lang="en-US"/>
    </a:defPPr>
    <a:lvl1pPr algn="l" rtl="0" eaLnBrk="0" fontAlgn="base" hangingPunct="0">
      <a:spcBef>
        <a:spcPct val="0"/>
      </a:spcBef>
      <a:spcAft>
        <a:spcPct val="0"/>
      </a:spcAft>
      <a:defRPr kern="1200">
        <a:solidFill>
          <a:schemeClr val="tx1"/>
        </a:solidFill>
        <a:latin typeface="Arial Black" panose="020B0A040201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Black" panose="020B0A040201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Black" panose="020B0A040201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Black" panose="020B0A040201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Black" panose="020B0A04020102020204" pitchFamily="34" charset="0"/>
        <a:ea typeface="+mn-ea"/>
        <a:cs typeface="+mn-cs"/>
      </a:defRPr>
    </a:lvl5pPr>
    <a:lvl6pPr marL="2286000" algn="l" defTabSz="914400" rtl="0" eaLnBrk="1" latinLnBrk="0" hangingPunct="1">
      <a:defRPr kern="1200">
        <a:solidFill>
          <a:schemeClr val="tx1"/>
        </a:solidFill>
        <a:latin typeface="Arial Black" panose="020B0A04020102020204" pitchFamily="34" charset="0"/>
        <a:ea typeface="+mn-ea"/>
        <a:cs typeface="+mn-cs"/>
      </a:defRPr>
    </a:lvl6pPr>
    <a:lvl7pPr marL="2743200" algn="l" defTabSz="914400" rtl="0" eaLnBrk="1" latinLnBrk="0" hangingPunct="1">
      <a:defRPr kern="1200">
        <a:solidFill>
          <a:schemeClr val="tx1"/>
        </a:solidFill>
        <a:latin typeface="Arial Black" panose="020B0A04020102020204" pitchFamily="34" charset="0"/>
        <a:ea typeface="+mn-ea"/>
        <a:cs typeface="+mn-cs"/>
      </a:defRPr>
    </a:lvl7pPr>
    <a:lvl8pPr marL="3200400" algn="l" defTabSz="914400" rtl="0" eaLnBrk="1" latinLnBrk="0" hangingPunct="1">
      <a:defRPr kern="1200">
        <a:solidFill>
          <a:schemeClr val="tx1"/>
        </a:solidFill>
        <a:latin typeface="Arial Black" panose="020B0A04020102020204" pitchFamily="34" charset="0"/>
        <a:ea typeface="+mn-ea"/>
        <a:cs typeface="+mn-cs"/>
      </a:defRPr>
    </a:lvl8pPr>
    <a:lvl9pPr marL="3657600" algn="l" defTabSz="914400" rtl="0" eaLnBrk="1" latinLnBrk="0" hangingPunct="1">
      <a:defRPr kern="1200">
        <a:solidFill>
          <a:schemeClr val="tx1"/>
        </a:solidFill>
        <a:latin typeface="Arial Black" panose="020B0A04020102020204"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134" d="100"/>
          <a:sy n="134" d="100"/>
        </p:scale>
        <p:origin x="120" y="51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117" Type="http://schemas.openxmlformats.org/officeDocument/2006/relationships/slide" Target="slides/slide112.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slide" Target="slides/slide79.xml"/><Relationship Id="rId89" Type="http://schemas.openxmlformats.org/officeDocument/2006/relationships/slide" Target="slides/slide84.xml"/><Relationship Id="rId112" Type="http://schemas.openxmlformats.org/officeDocument/2006/relationships/slide" Target="slides/slide107.xml"/><Relationship Id="rId133" Type="http://schemas.openxmlformats.org/officeDocument/2006/relationships/slide" Target="slides/slide128.xml"/><Relationship Id="rId138" Type="http://schemas.openxmlformats.org/officeDocument/2006/relationships/slide" Target="slides/slide133.xml"/><Relationship Id="rId154" Type="http://schemas.openxmlformats.org/officeDocument/2006/relationships/slide" Target="slides/slide149.xml"/><Relationship Id="rId159" Type="http://schemas.openxmlformats.org/officeDocument/2006/relationships/slide" Target="slides/slide154.xml"/><Relationship Id="rId175" Type="http://schemas.openxmlformats.org/officeDocument/2006/relationships/slide" Target="slides/slide170.xml"/><Relationship Id="rId170" Type="http://schemas.openxmlformats.org/officeDocument/2006/relationships/slide" Target="slides/slide165.xml"/><Relationship Id="rId16" Type="http://schemas.openxmlformats.org/officeDocument/2006/relationships/slide" Target="slides/slide11.xml"/><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102" Type="http://schemas.openxmlformats.org/officeDocument/2006/relationships/slide" Target="slides/slide97.xml"/><Relationship Id="rId123" Type="http://schemas.openxmlformats.org/officeDocument/2006/relationships/slide" Target="slides/slide118.xml"/><Relationship Id="rId128" Type="http://schemas.openxmlformats.org/officeDocument/2006/relationships/slide" Target="slides/slide123.xml"/><Relationship Id="rId144" Type="http://schemas.openxmlformats.org/officeDocument/2006/relationships/slide" Target="slides/slide139.xml"/><Relationship Id="rId149" Type="http://schemas.openxmlformats.org/officeDocument/2006/relationships/slide" Target="slides/slide144.xml"/><Relationship Id="rId5" Type="http://schemas.openxmlformats.org/officeDocument/2006/relationships/slideMaster" Target="slideMasters/slideMaster5.xml"/><Relationship Id="rId90" Type="http://schemas.openxmlformats.org/officeDocument/2006/relationships/slide" Target="slides/slide85.xml"/><Relationship Id="rId95" Type="http://schemas.openxmlformats.org/officeDocument/2006/relationships/slide" Target="slides/slide90.xml"/><Relationship Id="rId160" Type="http://schemas.openxmlformats.org/officeDocument/2006/relationships/slide" Target="slides/slide155.xml"/><Relationship Id="rId165" Type="http://schemas.openxmlformats.org/officeDocument/2006/relationships/slide" Target="slides/slide160.xml"/><Relationship Id="rId181" Type="http://schemas.openxmlformats.org/officeDocument/2006/relationships/notesMaster" Target="notesMasters/notesMaster1.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113" Type="http://schemas.openxmlformats.org/officeDocument/2006/relationships/slide" Target="slides/slide108.xml"/><Relationship Id="rId118" Type="http://schemas.openxmlformats.org/officeDocument/2006/relationships/slide" Target="slides/slide113.xml"/><Relationship Id="rId134" Type="http://schemas.openxmlformats.org/officeDocument/2006/relationships/slide" Target="slides/slide129.xml"/><Relationship Id="rId139" Type="http://schemas.openxmlformats.org/officeDocument/2006/relationships/slide" Target="slides/slide134.xml"/><Relationship Id="rId80" Type="http://schemas.openxmlformats.org/officeDocument/2006/relationships/slide" Target="slides/slide75.xml"/><Relationship Id="rId85" Type="http://schemas.openxmlformats.org/officeDocument/2006/relationships/slide" Target="slides/slide80.xml"/><Relationship Id="rId150" Type="http://schemas.openxmlformats.org/officeDocument/2006/relationships/slide" Target="slides/slide145.xml"/><Relationship Id="rId155" Type="http://schemas.openxmlformats.org/officeDocument/2006/relationships/slide" Target="slides/slide150.xml"/><Relationship Id="rId171" Type="http://schemas.openxmlformats.org/officeDocument/2006/relationships/slide" Target="slides/slide166.xml"/><Relationship Id="rId176" Type="http://schemas.openxmlformats.org/officeDocument/2006/relationships/slide" Target="slides/slide171.xml"/><Relationship Id="rId12" Type="http://schemas.openxmlformats.org/officeDocument/2006/relationships/slide" Target="slides/slide7.xml"/><Relationship Id="rId17" Type="http://schemas.openxmlformats.org/officeDocument/2006/relationships/slide" Target="slides/slide12.xml"/><Relationship Id="rId33" Type="http://schemas.openxmlformats.org/officeDocument/2006/relationships/slide" Target="slides/slide28.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08" Type="http://schemas.openxmlformats.org/officeDocument/2006/relationships/slide" Target="slides/slide103.xml"/><Relationship Id="rId124" Type="http://schemas.openxmlformats.org/officeDocument/2006/relationships/slide" Target="slides/slide119.xml"/><Relationship Id="rId129" Type="http://schemas.openxmlformats.org/officeDocument/2006/relationships/slide" Target="slides/slide124.xml"/><Relationship Id="rId54" Type="http://schemas.openxmlformats.org/officeDocument/2006/relationships/slide" Target="slides/slide49.xml"/><Relationship Id="rId70" Type="http://schemas.openxmlformats.org/officeDocument/2006/relationships/slide" Target="slides/slide65.xml"/><Relationship Id="rId75" Type="http://schemas.openxmlformats.org/officeDocument/2006/relationships/slide" Target="slides/slide70.xml"/><Relationship Id="rId91" Type="http://schemas.openxmlformats.org/officeDocument/2006/relationships/slide" Target="slides/slide86.xml"/><Relationship Id="rId96" Type="http://schemas.openxmlformats.org/officeDocument/2006/relationships/slide" Target="slides/slide91.xml"/><Relationship Id="rId140" Type="http://schemas.openxmlformats.org/officeDocument/2006/relationships/slide" Target="slides/slide135.xml"/><Relationship Id="rId145" Type="http://schemas.openxmlformats.org/officeDocument/2006/relationships/slide" Target="slides/slide140.xml"/><Relationship Id="rId161" Type="http://schemas.openxmlformats.org/officeDocument/2006/relationships/slide" Target="slides/slide156.xml"/><Relationship Id="rId166" Type="http://schemas.openxmlformats.org/officeDocument/2006/relationships/slide" Target="slides/slide161.xml"/><Relationship Id="rId18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1.xml"/><Relationship Id="rId23" Type="http://schemas.openxmlformats.org/officeDocument/2006/relationships/slide" Target="slides/slide18.xml"/><Relationship Id="rId28" Type="http://schemas.openxmlformats.org/officeDocument/2006/relationships/slide" Target="slides/slide23.xml"/><Relationship Id="rId49" Type="http://schemas.openxmlformats.org/officeDocument/2006/relationships/slide" Target="slides/slide44.xml"/><Relationship Id="rId114" Type="http://schemas.openxmlformats.org/officeDocument/2006/relationships/slide" Target="slides/slide109.xml"/><Relationship Id="rId119" Type="http://schemas.openxmlformats.org/officeDocument/2006/relationships/slide" Target="slides/slide114.xml"/><Relationship Id="rId44" Type="http://schemas.openxmlformats.org/officeDocument/2006/relationships/slide" Target="slides/slide39.xml"/><Relationship Id="rId60" Type="http://schemas.openxmlformats.org/officeDocument/2006/relationships/slide" Target="slides/slide55.xml"/><Relationship Id="rId65" Type="http://schemas.openxmlformats.org/officeDocument/2006/relationships/slide" Target="slides/slide60.xml"/><Relationship Id="rId81" Type="http://schemas.openxmlformats.org/officeDocument/2006/relationships/slide" Target="slides/slide76.xml"/><Relationship Id="rId86" Type="http://schemas.openxmlformats.org/officeDocument/2006/relationships/slide" Target="slides/slide81.xml"/><Relationship Id="rId130" Type="http://schemas.openxmlformats.org/officeDocument/2006/relationships/slide" Target="slides/slide125.xml"/><Relationship Id="rId135" Type="http://schemas.openxmlformats.org/officeDocument/2006/relationships/slide" Target="slides/slide130.xml"/><Relationship Id="rId151" Type="http://schemas.openxmlformats.org/officeDocument/2006/relationships/slide" Target="slides/slide146.xml"/><Relationship Id="rId156" Type="http://schemas.openxmlformats.org/officeDocument/2006/relationships/slide" Target="slides/slide151.xml"/><Relationship Id="rId177" Type="http://schemas.openxmlformats.org/officeDocument/2006/relationships/slide" Target="slides/slide172.xml"/><Relationship Id="rId4" Type="http://schemas.openxmlformats.org/officeDocument/2006/relationships/slideMaster" Target="slideMasters/slideMaster4.xml"/><Relationship Id="rId9" Type="http://schemas.openxmlformats.org/officeDocument/2006/relationships/slide" Target="slides/slide4.xml"/><Relationship Id="rId172" Type="http://schemas.openxmlformats.org/officeDocument/2006/relationships/slide" Target="slides/slide167.xml"/><Relationship Id="rId180" Type="http://schemas.openxmlformats.org/officeDocument/2006/relationships/slide" Target="slides/slide175.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slide" Target="slides/slide10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120" Type="http://schemas.openxmlformats.org/officeDocument/2006/relationships/slide" Target="slides/slide115.xml"/><Relationship Id="rId125" Type="http://schemas.openxmlformats.org/officeDocument/2006/relationships/slide" Target="slides/slide120.xml"/><Relationship Id="rId141" Type="http://schemas.openxmlformats.org/officeDocument/2006/relationships/slide" Target="slides/slide136.xml"/><Relationship Id="rId146" Type="http://schemas.openxmlformats.org/officeDocument/2006/relationships/slide" Target="slides/slide141.xml"/><Relationship Id="rId167" Type="http://schemas.openxmlformats.org/officeDocument/2006/relationships/slide" Target="slides/slide162.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162" Type="http://schemas.openxmlformats.org/officeDocument/2006/relationships/slide" Target="slides/slide157.xml"/><Relationship Id="rId183" Type="http://schemas.openxmlformats.org/officeDocument/2006/relationships/viewProps" Target="viewProps.xml"/><Relationship Id="rId2" Type="http://schemas.openxmlformats.org/officeDocument/2006/relationships/slideMaster" Target="slideMasters/slideMaster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15" Type="http://schemas.openxmlformats.org/officeDocument/2006/relationships/slide" Target="slides/slide110.xml"/><Relationship Id="rId131" Type="http://schemas.openxmlformats.org/officeDocument/2006/relationships/slide" Target="slides/slide126.xml"/><Relationship Id="rId136" Type="http://schemas.openxmlformats.org/officeDocument/2006/relationships/slide" Target="slides/slide131.xml"/><Relationship Id="rId157" Type="http://schemas.openxmlformats.org/officeDocument/2006/relationships/slide" Target="slides/slide152.xml"/><Relationship Id="rId178" Type="http://schemas.openxmlformats.org/officeDocument/2006/relationships/slide" Target="slides/slide173.xml"/><Relationship Id="rId61" Type="http://schemas.openxmlformats.org/officeDocument/2006/relationships/slide" Target="slides/slide56.xml"/><Relationship Id="rId82" Type="http://schemas.openxmlformats.org/officeDocument/2006/relationships/slide" Target="slides/slide77.xml"/><Relationship Id="rId152" Type="http://schemas.openxmlformats.org/officeDocument/2006/relationships/slide" Target="slides/slide147.xml"/><Relationship Id="rId173" Type="http://schemas.openxmlformats.org/officeDocument/2006/relationships/slide" Target="slides/slide168.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126" Type="http://schemas.openxmlformats.org/officeDocument/2006/relationships/slide" Target="slides/slide121.xml"/><Relationship Id="rId147" Type="http://schemas.openxmlformats.org/officeDocument/2006/relationships/slide" Target="slides/slide142.xml"/><Relationship Id="rId168" Type="http://schemas.openxmlformats.org/officeDocument/2006/relationships/slide" Target="slides/slide163.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121" Type="http://schemas.openxmlformats.org/officeDocument/2006/relationships/slide" Target="slides/slide116.xml"/><Relationship Id="rId142" Type="http://schemas.openxmlformats.org/officeDocument/2006/relationships/slide" Target="slides/slide137.xml"/><Relationship Id="rId163" Type="http://schemas.openxmlformats.org/officeDocument/2006/relationships/slide" Target="slides/slide158.xml"/><Relationship Id="rId184" Type="http://schemas.openxmlformats.org/officeDocument/2006/relationships/theme" Target="theme/theme1.xml"/><Relationship Id="rId3" Type="http://schemas.openxmlformats.org/officeDocument/2006/relationships/slideMaster" Target="slideMasters/slideMaster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116" Type="http://schemas.openxmlformats.org/officeDocument/2006/relationships/slide" Target="slides/slide111.xml"/><Relationship Id="rId137" Type="http://schemas.openxmlformats.org/officeDocument/2006/relationships/slide" Target="slides/slide132.xml"/><Relationship Id="rId158" Type="http://schemas.openxmlformats.org/officeDocument/2006/relationships/slide" Target="slides/slide153.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88" Type="http://schemas.openxmlformats.org/officeDocument/2006/relationships/slide" Target="slides/slide83.xml"/><Relationship Id="rId111" Type="http://schemas.openxmlformats.org/officeDocument/2006/relationships/slide" Target="slides/slide106.xml"/><Relationship Id="rId132" Type="http://schemas.openxmlformats.org/officeDocument/2006/relationships/slide" Target="slides/slide127.xml"/><Relationship Id="rId153" Type="http://schemas.openxmlformats.org/officeDocument/2006/relationships/slide" Target="slides/slide148.xml"/><Relationship Id="rId174" Type="http://schemas.openxmlformats.org/officeDocument/2006/relationships/slide" Target="slides/slide169.xml"/><Relationship Id="rId179" Type="http://schemas.openxmlformats.org/officeDocument/2006/relationships/slide" Target="slides/slide174.xml"/><Relationship Id="rId15" Type="http://schemas.openxmlformats.org/officeDocument/2006/relationships/slide" Target="slides/slide10.xml"/><Relationship Id="rId36" Type="http://schemas.openxmlformats.org/officeDocument/2006/relationships/slide" Target="slides/slide31.xml"/><Relationship Id="rId57" Type="http://schemas.openxmlformats.org/officeDocument/2006/relationships/slide" Target="slides/slide52.xml"/><Relationship Id="rId106" Type="http://schemas.openxmlformats.org/officeDocument/2006/relationships/slide" Target="slides/slide101.xml"/><Relationship Id="rId127" Type="http://schemas.openxmlformats.org/officeDocument/2006/relationships/slide" Target="slides/slide122.xml"/><Relationship Id="rId10" Type="http://schemas.openxmlformats.org/officeDocument/2006/relationships/slide" Target="slides/slide5.xml"/><Relationship Id="rId31" Type="http://schemas.openxmlformats.org/officeDocument/2006/relationships/slide" Target="slides/slide26.xml"/><Relationship Id="rId52" Type="http://schemas.openxmlformats.org/officeDocument/2006/relationships/slide" Target="slides/slide47.xml"/><Relationship Id="rId73" Type="http://schemas.openxmlformats.org/officeDocument/2006/relationships/slide" Target="slides/slide68.xml"/><Relationship Id="rId78" Type="http://schemas.openxmlformats.org/officeDocument/2006/relationships/slide" Target="slides/slide73.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122" Type="http://schemas.openxmlformats.org/officeDocument/2006/relationships/slide" Target="slides/slide117.xml"/><Relationship Id="rId143" Type="http://schemas.openxmlformats.org/officeDocument/2006/relationships/slide" Target="slides/slide138.xml"/><Relationship Id="rId148" Type="http://schemas.openxmlformats.org/officeDocument/2006/relationships/slide" Target="slides/slide143.xml"/><Relationship Id="rId164" Type="http://schemas.openxmlformats.org/officeDocument/2006/relationships/slide" Target="slides/slide159.xml"/><Relationship Id="rId169" Type="http://schemas.openxmlformats.org/officeDocument/2006/relationships/slide" Target="slides/slide164.xml"/><Relationship Id="rId185"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28.wmf"/><Relationship Id="rId1" Type="http://schemas.openxmlformats.org/officeDocument/2006/relationships/image" Target="../media/image27.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pPr>
              <a:defRPr/>
            </a:pPr>
            <a:fld id="{7932B902-E9D6-4E8C-882B-4E7753CF8C8B}" type="datetimeFigureOut">
              <a:rPr lang="en-US"/>
              <a:pPr>
                <a:defRPr/>
              </a:pPr>
              <a:t>8/19/2020</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smtClean="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pPr>
              <a:defRPr/>
            </a:pPr>
            <a:fld id="{F45B9ACA-6E80-45EC-B53E-445992AF46F9}" type="slidenum">
              <a:rPr lang="en-US" altLang="en-US"/>
              <a:pPr>
                <a:defRPr/>
              </a:pPr>
              <a:t>‹#›</a:t>
            </a:fld>
            <a:endParaRPr lang="en-US" altLang="en-US"/>
          </a:p>
        </p:txBody>
      </p:sp>
    </p:spTree>
    <p:extLst>
      <p:ext uri="{BB962C8B-B14F-4D97-AF65-F5344CB8AC3E}">
        <p14:creationId xmlns:p14="http://schemas.microsoft.com/office/powerpoint/2010/main" val="205244133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Black" panose="020B0A04020102020204" pitchFamily="34" charset="0"/>
              </a:defRPr>
            </a:lvl1pPr>
            <a:lvl2pPr marL="742950" indent="-285750">
              <a:defRPr>
                <a:solidFill>
                  <a:schemeClr val="tx1"/>
                </a:solidFill>
                <a:latin typeface="Arial Black" panose="020B0A04020102020204" pitchFamily="34" charset="0"/>
              </a:defRPr>
            </a:lvl2pPr>
            <a:lvl3pPr marL="1143000" indent="-228600">
              <a:defRPr>
                <a:solidFill>
                  <a:schemeClr val="tx1"/>
                </a:solidFill>
                <a:latin typeface="Arial Black" panose="020B0A04020102020204" pitchFamily="34" charset="0"/>
              </a:defRPr>
            </a:lvl3pPr>
            <a:lvl4pPr marL="1600200" indent="-228600">
              <a:defRPr>
                <a:solidFill>
                  <a:schemeClr val="tx1"/>
                </a:solidFill>
                <a:latin typeface="Arial Black" panose="020B0A04020102020204" pitchFamily="34" charset="0"/>
              </a:defRPr>
            </a:lvl4pPr>
            <a:lvl5pPr marL="2057400" indent="-228600">
              <a:defRPr>
                <a:solidFill>
                  <a:schemeClr val="tx1"/>
                </a:solidFill>
                <a:latin typeface="Arial Black" panose="020B0A04020102020204" pitchFamily="34" charset="0"/>
              </a:defRPr>
            </a:lvl5pPr>
            <a:lvl6pPr marL="2514600" indent="-228600" eaLnBrk="0" fontAlgn="base" hangingPunct="0">
              <a:spcBef>
                <a:spcPct val="0"/>
              </a:spcBef>
              <a:spcAft>
                <a:spcPct val="0"/>
              </a:spcAft>
              <a:defRPr>
                <a:solidFill>
                  <a:schemeClr val="tx1"/>
                </a:solidFill>
                <a:latin typeface="Arial Black" panose="020B0A04020102020204" pitchFamily="34" charset="0"/>
              </a:defRPr>
            </a:lvl6pPr>
            <a:lvl7pPr marL="2971800" indent="-228600" eaLnBrk="0" fontAlgn="base" hangingPunct="0">
              <a:spcBef>
                <a:spcPct val="0"/>
              </a:spcBef>
              <a:spcAft>
                <a:spcPct val="0"/>
              </a:spcAft>
              <a:defRPr>
                <a:solidFill>
                  <a:schemeClr val="tx1"/>
                </a:solidFill>
                <a:latin typeface="Arial Black" panose="020B0A04020102020204" pitchFamily="34" charset="0"/>
              </a:defRPr>
            </a:lvl7pPr>
            <a:lvl8pPr marL="3429000" indent="-228600" eaLnBrk="0" fontAlgn="base" hangingPunct="0">
              <a:spcBef>
                <a:spcPct val="0"/>
              </a:spcBef>
              <a:spcAft>
                <a:spcPct val="0"/>
              </a:spcAft>
              <a:defRPr>
                <a:solidFill>
                  <a:schemeClr val="tx1"/>
                </a:solidFill>
                <a:latin typeface="Arial Black" panose="020B0A04020102020204" pitchFamily="34" charset="0"/>
              </a:defRPr>
            </a:lvl8pPr>
            <a:lvl9pPr marL="3886200" indent="-228600" eaLnBrk="0" fontAlgn="base" hangingPunct="0">
              <a:spcBef>
                <a:spcPct val="0"/>
              </a:spcBef>
              <a:spcAft>
                <a:spcPct val="0"/>
              </a:spcAft>
              <a:defRPr>
                <a:solidFill>
                  <a:schemeClr val="tx1"/>
                </a:solidFill>
                <a:latin typeface="Arial Black" panose="020B0A04020102020204" pitchFamily="34" charset="0"/>
              </a:defRPr>
            </a:lvl9pPr>
          </a:lstStyle>
          <a:p>
            <a:fld id="{728C3249-E7AB-4C6B-85D9-B6157C764305}" type="slidenum">
              <a:rPr lang="en-US" altLang="en-US" smtClean="0">
                <a:latin typeface="Arial" panose="020B0604020202020204" pitchFamily="34" charset="0"/>
                <a:ea typeface="ＭＳ Ｐゴシック" panose="020B0600070205080204" pitchFamily="34" charset="-128"/>
              </a:rPr>
              <a:pPr/>
              <a:t>5</a:t>
            </a:fld>
            <a:endParaRPr lang="en-US" altLang="en-US" smtClean="0">
              <a:latin typeface="Arial" panose="020B0604020202020204" pitchFamily="34" charset="0"/>
              <a:ea typeface="ＭＳ Ｐゴシック" panose="020B0600070205080204" pitchFamily="34" charset="-128"/>
            </a:endParaRPr>
          </a:p>
        </p:txBody>
      </p:sp>
      <p:sp>
        <p:nvSpPr>
          <p:cNvPr id="24579"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80"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smtClean="0"/>
              <a:t>Performance is measured in terms of the quality of the individuals discovered by the search heuristic. Formally, a performance metric maps sequences of objective values to a real number indicating how well a heuristic which observed that sequence performed. Examples of performance metrics include the last objective value discovered by the algorithm or the greatest objective value discovered so far.</a:t>
            </a:r>
          </a:p>
        </p:txBody>
      </p:sp>
    </p:spTree>
    <p:extLst>
      <p:ext uri="{BB962C8B-B14F-4D97-AF65-F5344CB8AC3E}">
        <p14:creationId xmlns:p14="http://schemas.microsoft.com/office/powerpoint/2010/main" val="12430095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76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smtClean="0"/>
              <a:t>A priori, for each BBSA in a set of BBSAs, generate a benchmark problem where that BBSA consistently produces a better result than any other BBSA in the set and also generate a heuristic to classify the benchmark problems. </a:t>
            </a:r>
          </a:p>
          <a:p>
            <a:endParaRPr lang="en-US" altLang="en-US" smtClean="0"/>
          </a:p>
          <a:p>
            <a:r>
              <a:rPr lang="en-US" altLang="en-US" smtClean="0"/>
              <a:t>Given a real-world problem, sample its objective function space to create a surrogate objective function. Employ the aforementioned heuristic to classify the real-world problem based on its surrogate objective function and select the corresponding most appropriate BBSA</a:t>
            </a:r>
            <a:r>
              <a:rPr lang="en-US" altLang="en-US" sz="1100" smtClean="0"/>
              <a:t>.</a:t>
            </a:r>
          </a:p>
        </p:txBody>
      </p:sp>
      <p:sp>
        <p:nvSpPr>
          <p:cNvPr id="19763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Black" panose="020B0A04020102020204" pitchFamily="34" charset="0"/>
              </a:defRPr>
            </a:lvl1pPr>
            <a:lvl2pPr marL="742950" indent="-285750">
              <a:defRPr>
                <a:solidFill>
                  <a:schemeClr val="tx1"/>
                </a:solidFill>
                <a:latin typeface="Arial Black" panose="020B0A04020102020204" pitchFamily="34" charset="0"/>
              </a:defRPr>
            </a:lvl2pPr>
            <a:lvl3pPr marL="1143000" indent="-228600">
              <a:defRPr>
                <a:solidFill>
                  <a:schemeClr val="tx1"/>
                </a:solidFill>
                <a:latin typeface="Arial Black" panose="020B0A04020102020204" pitchFamily="34" charset="0"/>
              </a:defRPr>
            </a:lvl3pPr>
            <a:lvl4pPr marL="1600200" indent="-228600">
              <a:defRPr>
                <a:solidFill>
                  <a:schemeClr val="tx1"/>
                </a:solidFill>
                <a:latin typeface="Arial Black" panose="020B0A04020102020204" pitchFamily="34" charset="0"/>
              </a:defRPr>
            </a:lvl4pPr>
            <a:lvl5pPr marL="2057400" indent="-228600">
              <a:defRPr>
                <a:solidFill>
                  <a:schemeClr val="tx1"/>
                </a:solidFill>
                <a:latin typeface="Arial Black" panose="020B0A04020102020204" pitchFamily="34" charset="0"/>
              </a:defRPr>
            </a:lvl5pPr>
            <a:lvl6pPr marL="2514600" indent="-228600" eaLnBrk="0" fontAlgn="base" hangingPunct="0">
              <a:spcBef>
                <a:spcPct val="0"/>
              </a:spcBef>
              <a:spcAft>
                <a:spcPct val="0"/>
              </a:spcAft>
              <a:defRPr>
                <a:solidFill>
                  <a:schemeClr val="tx1"/>
                </a:solidFill>
                <a:latin typeface="Arial Black" panose="020B0A04020102020204" pitchFamily="34" charset="0"/>
              </a:defRPr>
            </a:lvl6pPr>
            <a:lvl7pPr marL="2971800" indent="-228600" eaLnBrk="0" fontAlgn="base" hangingPunct="0">
              <a:spcBef>
                <a:spcPct val="0"/>
              </a:spcBef>
              <a:spcAft>
                <a:spcPct val="0"/>
              </a:spcAft>
              <a:defRPr>
                <a:solidFill>
                  <a:schemeClr val="tx1"/>
                </a:solidFill>
                <a:latin typeface="Arial Black" panose="020B0A04020102020204" pitchFamily="34" charset="0"/>
              </a:defRPr>
            </a:lvl7pPr>
            <a:lvl8pPr marL="3429000" indent="-228600" eaLnBrk="0" fontAlgn="base" hangingPunct="0">
              <a:spcBef>
                <a:spcPct val="0"/>
              </a:spcBef>
              <a:spcAft>
                <a:spcPct val="0"/>
              </a:spcAft>
              <a:defRPr>
                <a:solidFill>
                  <a:schemeClr val="tx1"/>
                </a:solidFill>
                <a:latin typeface="Arial Black" panose="020B0A04020102020204" pitchFamily="34" charset="0"/>
              </a:defRPr>
            </a:lvl8pPr>
            <a:lvl9pPr marL="3886200" indent="-228600" eaLnBrk="0" fontAlgn="base" hangingPunct="0">
              <a:spcBef>
                <a:spcPct val="0"/>
              </a:spcBef>
              <a:spcAft>
                <a:spcPct val="0"/>
              </a:spcAft>
              <a:defRPr>
                <a:solidFill>
                  <a:schemeClr val="tx1"/>
                </a:solidFill>
                <a:latin typeface="Arial Black" panose="020B0A04020102020204" pitchFamily="34" charset="0"/>
              </a:defRPr>
            </a:lvl9pPr>
          </a:lstStyle>
          <a:p>
            <a:fld id="{5A2B9471-34C1-4BF3-8515-F47EDA38FDDE}" type="slidenum">
              <a:rPr lang="en-US" altLang="en-US" smtClean="0"/>
              <a:pPr/>
              <a:t>171</a:t>
            </a:fld>
            <a:endParaRPr lang="en-US" altLang="en-US" smtClean="0"/>
          </a:p>
        </p:txBody>
      </p:sp>
    </p:spTree>
    <p:extLst>
      <p:ext uri="{BB962C8B-B14F-4D97-AF65-F5344CB8AC3E}">
        <p14:creationId xmlns:p14="http://schemas.microsoft.com/office/powerpoint/2010/main" val="33525936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7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smtClean="0"/>
              <a:t>In both GAVaPS and APGA, each individual is given a lifetime, which depends on the individual’s fitness. At each generation, individuals’ lifetimes are decreased by one. The main difference between APGA and GAVaPS is that in APGA the lifetime of the fittest individual at each generation remains unchanged, while in GAVaPS the lifetime of all individuals in the population is decreased at each generation.</a:t>
            </a:r>
          </a:p>
        </p:txBody>
      </p:sp>
      <p:sp>
        <p:nvSpPr>
          <p:cNvPr id="137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Black" panose="020B0A04020102020204" pitchFamily="34" charset="0"/>
              </a:defRPr>
            </a:lvl1pPr>
            <a:lvl2pPr marL="742950" indent="-285750">
              <a:defRPr>
                <a:solidFill>
                  <a:schemeClr val="tx1"/>
                </a:solidFill>
                <a:latin typeface="Arial Black" panose="020B0A04020102020204" pitchFamily="34" charset="0"/>
              </a:defRPr>
            </a:lvl2pPr>
            <a:lvl3pPr marL="1143000" indent="-228600">
              <a:defRPr>
                <a:solidFill>
                  <a:schemeClr val="tx1"/>
                </a:solidFill>
                <a:latin typeface="Arial Black" panose="020B0A04020102020204" pitchFamily="34" charset="0"/>
              </a:defRPr>
            </a:lvl3pPr>
            <a:lvl4pPr marL="1600200" indent="-228600">
              <a:defRPr>
                <a:solidFill>
                  <a:schemeClr val="tx1"/>
                </a:solidFill>
                <a:latin typeface="Arial Black" panose="020B0A04020102020204" pitchFamily="34" charset="0"/>
              </a:defRPr>
            </a:lvl4pPr>
            <a:lvl5pPr marL="2057400" indent="-228600">
              <a:defRPr>
                <a:solidFill>
                  <a:schemeClr val="tx1"/>
                </a:solidFill>
                <a:latin typeface="Arial Black" panose="020B0A04020102020204" pitchFamily="34" charset="0"/>
              </a:defRPr>
            </a:lvl5pPr>
            <a:lvl6pPr marL="2514600" indent="-228600" eaLnBrk="0" fontAlgn="base" hangingPunct="0">
              <a:spcBef>
                <a:spcPct val="0"/>
              </a:spcBef>
              <a:spcAft>
                <a:spcPct val="0"/>
              </a:spcAft>
              <a:defRPr>
                <a:solidFill>
                  <a:schemeClr val="tx1"/>
                </a:solidFill>
                <a:latin typeface="Arial Black" panose="020B0A04020102020204" pitchFamily="34" charset="0"/>
              </a:defRPr>
            </a:lvl6pPr>
            <a:lvl7pPr marL="2971800" indent="-228600" eaLnBrk="0" fontAlgn="base" hangingPunct="0">
              <a:spcBef>
                <a:spcPct val="0"/>
              </a:spcBef>
              <a:spcAft>
                <a:spcPct val="0"/>
              </a:spcAft>
              <a:defRPr>
                <a:solidFill>
                  <a:schemeClr val="tx1"/>
                </a:solidFill>
                <a:latin typeface="Arial Black" panose="020B0A04020102020204" pitchFamily="34" charset="0"/>
              </a:defRPr>
            </a:lvl7pPr>
            <a:lvl8pPr marL="3429000" indent="-228600" eaLnBrk="0" fontAlgn="base" hangingPunct="0">
              <a:spcBef>
                <a:spcPct val="0"/>
              </a:spcBef>
              <a:spcAft>
                <a:spcPct val="0"/>
              </a:spcAft>
              <a:defRPr>
                <a:solidFill>
                  <a:schemeClr val="tx1"/>
                </a:solidFill>
                <a:latin typeface="Arial Black" panose="020B0A04020102020204" pitchFamily="34" charset="0"/>
              </a:defRPr>
            </a:lvl8pPr>
            <a:lvl9pPr marL="3886200" indent="-228600" eaLnBrk="0" fontAlgn="base" hangingPunct="0">
              <a:spcBef>
                <a:spcPct val="0"/>
              </a:spcBef>
              <a:spcAft>
                <a:spcPct val="0"/>
              </a:spcAft>
              <a:defRPr>
                <a:solidFill>
                  <a:schemeClr val="tx1"/>
                </a:solidFill>
                <a:latin typeface="Arial Black" panose="020B0A04020102020204" pitchFamily="34" charset="0"/>
              </a:defRPr>
            </a:lvl9pPr>
          </a:lstStyle>
          <a:p>
            <a:fld id="{7A821057-907B-4F68-93C2-15F689CDFA22}" type="slidenum">
              <a:rPr lang="en-US" altLang="en-US" smtClean="0"/>
              <a:pPr/>
              <a:t>119</a:t>
            </a:fld>
            <a:endParaRPr lang="en-US" altLang="en-US" smtClean="0"/>
          </a:p>
        </p:txBody>
      </p:sp>
    </p:spTree>
    <p:extLst>
      <p:ext uri="{BB962C8B-B14F-4D97-AF65-F5344CB8AC3E}">
        <p14:creationId xmlns:p14="http://schemas.microsoft.com/office/powerpoint/2010/main" val="16749361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Black" panose="020B0A04020102020204" pitchFamily="34" charset="0"/>
              </a:defRPr>
            </a:lvl1pPr>
            <a:lvl2pPr marL="742950" indent="-285750">
              <a:defRPr>
                <a:solidFill>
                  <a:schemeClr val="tx1"/>
                </a:solidFill>
                <a:latin typeface="Arial Black" panose="020B0A04020102020204" pitchFamily="34" charset="0"/>
              </a:defRPr>
            </a:lvl2pPr>
            <a:lvl3pPr marL="1143000" indent="-228600">
              <a:defRPr>
                <a:solidFill>
                  <a:schemeClr val="tx1"/>
                </a:solidFill>
                <a:latin typeface="Arial Black" panose="020B0A04020102020204" pitchFamily="34" charset="0"/>
              </a:defRPr>
            </a:lvl3pPr>
            <a:lvl4pPr marL="1600200" indent="-228600">
              <a:defRPr>
                <a:solidFill>
                  <a:schemeClr val="tx1"/>
                </a:solidFill>
                <a:latin typeface="Arial Black" panose="020B0A04020102020204" pitchFamily="34" charset="0"/>
              </a:defRPr>
            </a:lvl4pPr>
            <a:lvl5pPr marL="2057400" indent="-228600">
              <a:defRPr>
                <a:solidFill>
                  <a:schemeClr val="tx1"/>
                </a:solidFill>
                <a:latin typeface="Arial Black" panose="020B0A04020102020204" pitchFamily="34" charset="0"/>
              </a:defRPr>
            </a:lvl5pPr>
            <a:lvl6pPr marL="2514600" indent="-228600" eaLnBrk="0" fontAlgn="base" hangingPunct="0">
              <a:spcBef>
                <a:spcPct val="0"/>
              </a:spcBef>
              <a:spcAft>
                <a:spcPct val="0"/>
              </a:spcAft>
              <a:defRPr>
                <a:solidFill>
                  <a:schemeClr val="tx1"/>
                </a:solidFill>
                <a:latin typeface="Arial Black" panose="020B0A04020102020204" pitchFamily="34" charset="0"/>
              </a:defRPr>
            </a:lvl6pPr>
            <a:lvl7pPr marL="2971800" indent="-228600" eaLnBrk="0" fontAlgn="base" hangingPunct="0">
              <a:spcBef>
                <a:spcPct val="0"/>
              </a:spcBef>
              <a:spcAft>
                <a:spcPct val="0"/>
              </a:spcAft>
              <a:defRPr>
                <a:solidFill>
                  <a:schemeClr val="tx1"/>
                </a:solidFill>
                <a:latin typeface="Arial Black" panose="020B0A04020102020204" pitchFamily="34" charset="0"/>
              </a:defRPr>
            </a:lvl7pPr>
            <a:lvl8pPr marL="3429000" indent="-228600" eaLnBrk="0" fontAlgn="base" hangingPunct="0">
              <a:spcBef>
                <a:spcPct val="0"/>
              </a:spcBef>
              <a:spcAft>
                <a:spcPct val="0"/>
              </a:spcAft>
              <a:defRPr>
                <a:solidFill>
                  <a:schemeClr val="tx1"/>
                </a:solidFill>
                <a:latin typeface="Arial Black" panose="020B0A04020102020204" pitchFamily="34" charset="0"/>
              </a:defRPr>
            </a:lvl8pPr>
            <a:lvl9pPr marL="3886200" indent="-228600" eaLnBrk="0" fontAlgn="base" hangingPunct="0">
              <a:spcBef>
                <a:spcPct val="0"/>
              </a:spcBef>
              <a:spcAft>
                <a:spcPct val="0"/>
              </a:spcAft>
              <a:defRPr>
                <a:solidFill>
                  <a:schemeClr val="tx1"/>
                </a:solidFill>
                <a:latin typeface="Arial Black" panose="020B0A04020102020204" pitchFamily="34" charset="0"/>
              </a:defRPr>
            </a:lvl9pPr>
          </a:lstStyle>
          <a:p>
            <a:fld id="{B50A73C1-FF6C-4DFC-8540-A422F7813A07}" type="slidenum">
              <a:rPr lang="en-US" altLang="en-US" smtClean="0"/>
              <a:pPr/>
              <a:t>120</a:t>
            </a:fld>
            <a:endParaRPr lang="en-US" altLang="en-US" smtClean="0"/>
          </a:p>
        </p:txBody>
      </p:sp>
      <p:sp>
        <p:nvSpPr>
          <p:cNvPr id="139267"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9268"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smtClean="0"/>
              <a:t>Hansen, Gawelczyk, and Ostermeier</a:t>
            </a:r>
          </a:p>
          <a:p>
            <a:pPr eaLnBrk="1" hangingPunct="1">
              <a:spcBef>
                <a:spcPct val="0"/>
              </a:spcBef>
            </a:pPr>
            <a:r>
              <a:rPr lang="en-US" altLang="en-US" smtClean="0"/>
              <a:t>This paper presents an analysis of the local serial rate of progress with respect to the number of offspring λ for the (1,λ)-evolution strategy. It is shown that local serial progress is maximized when the expected progress of the second best offspring is zero. The theoretical results lead to a simple but efficient adaptation rule for λ, which needs no extra fitness function evaluations and only small computational expense.</a:t>
            </a:r>
          </a:p>
        </p:txBody>
      </p:sp>
    </p:spTree>
    <p:extLst>
      <p:ext uri="{BB962C8B-B14F-4D97-AF65-F5344CB8AC3E}">
        <p14:creationId xmlns:p14="http://schemas.microsoft.com/office/powerpoint/2010/main" val="12904023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Black" panose="020B0A04020102020204" pitchFamily="34" charset="0"/>
              </a:defRPr>
            </a:lvl1pPr>
            <a:lvl2pPr marL="742950" indent="-285750">
              <a:defRPr>
                <a:solidFill>
                  <a:schemeClr val="tx1"/>
                </a:solidFill>
                <a:latin typeface="Arial Black" panose="020B0A04020102020204" pitchFamily="34" charset="0"/>
              </a:defRPr>
            </a:lvl2pPr>
            <a:lvl3pPr marL="1143000" indent="-228600">
              <a:defRPr>
                <a:solidFill>
                  <a:schemeClr val="tx1"/>
                </a:solidFill>
                <a:latin typeface="Arial Black" panose="020B0A04020102020204" pitchFamily="34" charset="0"/>
              </a:defRPr>
            </a:lvl3pPr>
            <a:lvl4pPr marL="1600200" indent="-228600">
              <a:defRPr>
                <a:solidFill>
                  <a:schemeClr val="tx1"/>
                </a:solidFill>
                <a:latin typeface="Arial Black" panose="020B0A04020102020204" pitchFamily="34" charset="0"/>
              </a:defRPr>
            </a:lvl4pPr>
            <a:lvl5pPr marL="2057400" indent="-228600">
              <a:defRPr>
                <a:solidFill>
                  <a:schemeClr val="tx1"/>
                </a:solidFill>
                <a:latin typeface="Arial Black" panose="020B0A04020102020204" pitchFamily="34" charset="0"/>
              </a:defRPr>
            </a:lvl5pPr>
            <a:lvl6pPr marL="2514600" indent="-228600" eaLnBrk="0" fontAlgn="base" hangingPunct="0">
              <a:spcBef>
                <a:spcPct val="0"/>
              </a:spcBef>
              <a:spcAft>
                <a:spcPct val="0"/>
              </a:spcAft>
              <a:defRPr>
                <a:solidFill>
                  <a:schemeClr val="tx1"/>
                </a:solidFill>
                <a:latin typeface="Arial Black" panose="020B0A04020102020204" pitchFamily="34" charset="0"/>
              </a:defRPr>
            </a:lvl6pPr>
            <a:lvl7pPr marL="2971800" indent="-228600" eaLnBrk="0" fontAlgn="base" hangingPunct="0">
              <a:spcBef>
                <a:spcPct val="0"/>
              </a:spcBef>
              <a:spcAft>
                <a:spcPct val="0"/>
              </a:spcAft>
              <a:defRPr>
                <a:solidFill>
                  <a:schemeClr val="tx1"/>
                </a:solidFill>
                <a:latin typeface="Arial Black" panose="020B0A04020102020204" pitchFamily="34" charset="0"/>
              </a:defRPr>
            </a:lvl7pPr>
            <a:lvl8pPr marL="3429000" indent="-228600" eaLnBrk="0" fontAlgn="base" hangingPunct="0">
              <a:spcBef>
                <a:spcPct val="0"/>
              </a:spcBef>
              <a:spcAft>
                <a:spcPct val="0"/>
              </a:spcAft>
              <a:defRPr>
                <a:solidFill>
                  <a:schemeClr val="tx1"/>
                </a:solidFill>
                <a:latin typeface="Arial Black" panose="020B0A04020102020204" pitchFamily="34" charset="0"/>
              </a:defRPr>
            </a:lvl8pPr>
            <a:lvl9pPr marL="3886200" indent="-228600" eaLnBrk="0" fontAlgn="base" hangingPunct="0">
              <a:spcBef>
                <a:spcPct val="0"/>
              </a:spcBef>
              <a:spcAft>
                <a:spcPct val="0"/>
              </a:spcAft>
              <a:defRPr>
                <a:solidFill>
                  <a:schemeClr val="tx1"/>
                </a:solidFill>
                <a:latin typeface="Arial Black" panose="020B0A04020102020204" pitchFamily="34" charset="0"/>
              </a:defRPr>
            </a:lvl9pPr>
          </a:lstStyle>
          <a:p>
            <a:fld id="{46FB8898-1AC5-43B8-A2B9-D76AA73D210F}" type="slidenum">
              <a:rPr lang="en-US" altLang="en-US" smtClean="0"/>
              <a:pPr/>
              <a:t>123</a:t>
            </a:fld>
            <a:endParaRPr lang="en-US" altLang="en-US" smtClean="0"/>
          </a:p>
        </p:txBody>
      </p:sp>
      <p:sp>
        <p:nvSpPr>
          <p:cNvPr id="143363"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3364"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smtClean="0"/>
              <a:t>In early generations, fitness increases are large and population size is forced to grow thus utilizing exploration. When improvements in fitness become smaller, population size is forced to shrink and the algorithm focuses on exploitation. If a population is stuck in local optima, population size is increased and exploration is renewed. In the calculation of the growth rate, PRoFIGA uses several parameters that need to be manually set, including an increase factor and the maximum given number of fitness  evaluations. To decrease a population size, PRoFIGA uses a decrease factor, set to a small percentage of the current population size (1-5%). To determine whether a population is stuck in local optima, the number of generations or fitness evaluations during which no improvements are made must be specified</a:t>
            </a:r>
          </a:p>
          <a:p>
            <a:pPr eaLnBrk="1" hangingPunct="1">
              <a:spcBef>
                <a:spcPct val="0"/>
              </a:spcBef>
            </a:pPr>
            <a:endParaRPr lang="en-US" altLang="en-US" smtClean="0"/>
          </a:p>
        </p:txBody>
      </p:sp>
    </p:spTree>
    <p:extLst>
      <p:ext uri="{BB962C8B-B14F-4D97-AF65-F5344CB8AC3E}">
        <p14:creationId xmlns:p14="http://schemas.microsoft.com/office/powerpoint/2010/main" val="1928609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Black" panose="020B0A04020102020204" pitchFamily="34" charset="0"/>
              </a:defRPr>
            </a:lvl1pPr>
            <a:lvl2pPr marL="742950" indent="-285750">
              <a:defRPr>
                <a:solidFill>
                  <a:schemeClr val="tx1"/>
                </a:solidFill>
                <a:latin typeface="Arial Black" panose="020B0A04020102020204" pitchFamily="34" charset="0"/>
              </a:defRPr>
            </a:lvl2pPr>
            <a:lvl3pPr marL="1143000" indent="-228600">
              <a:defRPr>
                <a:solidFill>
                  <a:schemeClr val="tx1"/>
                </a:solidFill>
                <a:latin typeface="Arial Black" panose="020B0A04020102020204" pitchFamily="34" charset="0"/>
              </a:defRPr>
            </a:lvl3pPr>
            <a:lvl4pPr marL="1600200" indent="-228600">
              <a:defRPr>
                <a:solidFill>
                  <a:schemeClr val="tx1"/>
                </a:solidFill>
                <a:latin typeface="Arial Black" panose="020B0A04020102020204" pitchFamily="34" charset="0"/>
              </a:defRPr>
            </a:lvl4pPr>
            <a:lvl5pPr marL="2057400" indent="-228600">
              <a:defRPr>
                <a:solidFill>
                  <a:schemeClr val="tx1"/>
                </a:solidFill>
                <a:latin typeface="Arial Black" panose="020B0A04020102020204" pitchFamily="34" charset="0"/>
              </a:defRPr>
            </a:lvl5pPr>
            <a:lvl6pPr marL="2514600" indent="-228600" eaLnBrk="0" fontAlgn="base" hangingPunct="0">
              <a:spcBef>
                <a:spcPct val="0"/>
              </a:spcBef>
              <a:spcAft>
                <a:spcPct val="0"/>
              </a:spcAft>
              <a:defRPr>
                <a:solidFill>
                  <a:schemeClr val="tx1"/>
                </a:solidFill>
                <a:latin typeface="Arial Black" panose="020B0A04020102020204" pitchFamily="34" charset="0"/>
              </a:defRPr>
            </a:lvl6pPr>
            <a:lvl7pPr marL="2971800" indent="-228600" eaLnBrk="0" fontAlgn="base" hangingPunct="0">
              <a:spcBef>
                <a:spcPct val="0"/>
              </a:spcBef>
              <a:spcAft>
                <a:spcPct val="0"/>
              </a:spcAft>
              <a:defRPr>
                <a:solidFill>
                  <a:schemeClr val="tx1"/>
                </a:solidFill>
                <a:latin typeface="Arial Black" panose="020B0A04020102020204" pitchFamily="34" charset="0"/>
              </a:defRPr>
            </a:lvl7pPr>
            <a:lvl8pPr marL="3429000" indent="-228600" eaLnBrk="0" fontAlgn="base" hangingPunct="0">
              <a:spcBef>
                <a:spcPct val="0"/>
              </a:spcBef>
              <a:spcAft>
                <a:spcPct val="0"/>
              </a:spcAft>
              <a:defRPr>
                <a:solidFill>
                  <a:schemeClr val="tx1"/>
                </a:solidFill>
                <a:latin typeface="Arial Black" panose="020B0A04020102020204" pitchFamily="34" charset="0"/>
              </a:defRPr>
            </a:lvl8pPr>
            <a:lvl9pPr marL="3886200" indent="-228600" eaLnBrk="0" fontAlgn="base" hangingPunct="0">
              <a:spcBef>
                <a:spcPct val="0"/>
              </a:spcBef>
              <a:spcAft>
                <a:spcPct val="0"/>
              </a:spcAft>
              <a:defRPr>
                <a:solidFill>
                  <a:schemeClr val="tx1"/>
                </a:solidFill>
                <a:latin typeface="Arial Black" panose="020B0A04020102020204" pitchFamily="34" charset="0"/>
              </a:defRPr>
            </a:lvl9pPr>
          </a:lstStyle>
          <a:p>
            <a:fld id="{A1A58E5C-1DF7-47DB-ACB4-0F85E2EFDFF7}" type="slidenum">
              <a:rPr lang="en-US" altLang="en-US" smtClean="0"/>
              <a:pPr/>
              <a:t>124</a:t>
            </a:fld>
            <a:endParaRPr lang="en-US" altLang="en-US" smtClean="0"/>
          </a:p>
        </p:txBody>
      </p:sp>
      <p:sp>
        <p:nvSpPr>
          <p:cNvPr id="145411"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5412"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smtClean="0"/>
              <a:t>Hansen, Gawelczyk, and Ostermeier</a:t>
            </a:r>
          </a:p>
        </p:txBody>
      </p:sp>
    </p:spTree>
    <p:extLst>
      <p:ext uri="{BB962C8B-B14F-4D97-AF65-F5344CB8AC3E}">
        <p14:creationId xmlns:p14="http://schemas.microsoft.com/office/powerpoint/2010/main" val="27925264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Black" panose="020B0A04020102020204" pitchFamily="34" charset="0"/>
              </a:defRPr>
            </a:lvl1pPr>
            <a:lvl2pPr marL="728663" indent="-279400">
              <a:defRPr>
                <a:solidFill>
                  <a:schemeClr val="tx1"/>
                </a:solidFill>
                <a:latin typeface="Arial Black" panose="020B0A04020102020204" pitchFamily="34" charset="0"/>
              </a:defRPr>
            </a:lvl2pPr>
            <a:lvl3pPr marL="1120775" indent="-223838">
              <a:defRPr>
                <a:solidFill>
                  <a:schemeClr val="tx1"/>
                </a:solidFill>
                <a:latin typeface="Arial Black" panose="020B0A04020102020204" pitchFamily="34" charset="0"/>
              </a:defRPr>
            </a:lvl3pPr>
            <a:lvl4pPr marL="1570038" indent="-223838">
              <a:defRPr>
                <a:solidFill>
                  <a:schemeClr val="tx1"/>
                </a:solidFill>
                <a:latin typeface="Arial Black" panose="020B0A04020102020204" pitchFamily="34" charset="0"/>
              </a:defRPr>
            </a:lvl4pPr>
            <a:lvl5pPr marL="2017713" indent="-223838">
              <a:defRPr>
                <a:solidFill>
                  <a:schemeClr val="tx1"/>
                </a:solidFill>
                <a:latin typeface="Arial Black" panose="020B0A04020102020204" pitchFamily="34" charset="0"/>
              </a:defRPr>
            </a:lvl5pPr>
            <a:lvl6pPr marL="2474913" indent="-223838" eaLnBrk="0" fontAlgn="base" hangingPunct="0">
              <a:spcBef>
                <a:spcPct val="0"/>
              </a:spcBef>
              <a:spcAft>
                <a:spcPct val="0"/>
              </a:spcAft>
              <a:defRPr>
                <a:solidFill>
                  <a:schemeClr val="tx1"/>
                </a:solidFill>
                <a:latin typeface="Arial Black" panose="020B0A04020102020204" pitchFamily="34" charset="0"/>
              </a:defRPr>
            </a:lvl6pPr>
            <a:lvl7pPr marL="2932113" indent="-223838" eaLnBrk="0" fontAlgn="base" hangingPunct="0">
              <a:spcBef>
                <a:spcPct val="0"/>
              </a:spcBef>
              <a:spcAft>
                <a:spcPct val="0"/>
              </a:spcAft>
              <a:defRPr>
                <a:solidFill>
                  <a:schemeClr val="tx1"/>
                </a:solidFill>
                <a:latin typeface="Arial Black" panose="020B0A04020102020204" pitchFamily="34" charset="0"/>
              </a:defRPr>
            </a:lvl7pPr>
            <a:lvl8pPr marL="3389313" indent="-223838" eaLnBrk="0" fontAlgn="base" hangingPunct="0">
              <a:spcBef>
                <a:spcPct val="0"/>
              </a:spcBef>
              <a:spcAft>
                <a:spcPct val="0"/>
              </a:spcAft>
              <a:defRPr>
                <a:solidFill>
                  <a:schemeClr val="tx1"/>
                </a:solidFill>
                <a:latin typeface="Arial Black" panose="020B0A04020102020204" pitchFamily="34" charset="0"/>
              </a:defRPr>
            </a:lvl8pPr>
            <a:lvl9pPr marL="3846513" indent="-223838" eaLnBrk="0" fontAlgn="base" hangingPunct="0">
              <a:spcBef>
                <a:spcPct val="0"/>
              </a:spcBef>
              <a:spcAft>
                <a:spcPct val="0"/>
              </a:spcAft>
              <a:defRPr>
                <a:solidFill>
                  <a:schemeClr val="tx1"/>
                </a:solidFill>
                <a:latin typeface="Arial Black" panose="020B0A04020102020204" pitchFamily="34" charset="0"/>
              </a:defRPr>
            </a:lvl9pPr>
          </a:lstStyle>
          <a:p>
            <a:fld id="{F47C9E12-C894-4B39-91D5-F25E13C4596F}" type="slidenum">
              <a:rPr lang="en-US" altLang="en-US" smtClean="0">
                <a:latin typeface="Arial" panose="020B0604020202020204" pitchFamily="34" charset="0"/>
                <a:ea typeface="ＭＳ Ｐゴシック" panose="020B0600070205080204" pitchFamily="34" charset="-128"/>
              </a:rPr>
              <a:pPr/>
              <a:t>163</a:t>
            </a:fld>
            <a:endParaRPr lang="en-US" altLang="en-US" smtClean="0">
              <a:latin typeface="Arial" panose="020B0604020202020204" pitchFamily="34" charset="0"/>
              <a:ea typeface="ＭＳ Ｐゴシック" panose="020B0600070205080204" pitchFamily="34" charset="-128"/>
            </a:endParaRPr>
          </a:p>
        </p:txBody>
      </p:sp>
      <p:sp>
        <p:nvSpPr>
          <p:cNvPr id="185347"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5348"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smtClean="0"/>
              <a:t>Performance is measured in terms of the quality of the individuals discovered by the search heuristic. Formally, a performance metric maps sequences of objective values to a real number indicating how well a heuristic which observed that sequence performed. Examples of performance metrics include the last objective value discovered by the algorithm or the greatest objective value discovered so far.</a:t>
            </a:r>
          </a:p>
        </p:txBody>
      </p:sp>
    </p:spTree>
    <p:extLst>
      <p:ext uri="{BB962C8B-B14F-4D97-AF65-F5344CB8AC3E}">
        <p14:creationId xmlns:p14="http://schemas.microsoft.com/office/powerpoint/2010/main" val="27292148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Black" panose="020B0A04020102020204" pitchFamily="34" charset="0"/>
              </a:defRPr>
            </a:lvl1pPr>
            <a:lvl2pPr marL="728663" indent="-279400">
              <a:defRPr>
                <a:solidFill>
                  <a:schemeClr val="tx1"/>
                </a:solidFill>
                <a:latin typeface="Arial Black" panose="020B0A04020102020204" pitchFamily="34" charset="0"/>
              </a:defRPr>
            </a:lvl2pPr>
            <a:lvl3pPr marL="1120775" indent="-223838">
              <a:defRPr>
                <a:solidFill>
                  <a:schemeClr val="tx1"/>
                </a:solidFill>
                <a:latin typeface="Arial Black" panose="020B0A04020102020204" pitchFamily="34" charset="0"/>
              </a:defRPr>
            </a:lvl3pPr>
            <a:lvl4pPr marL="1570038" indent="-223838">
              <a:defRPr>
                <a:solidFill>
                  <a:schemeClr val="tx1"/>
                </a:solidFill>
                <a:latin typeface="Arial Black" panose="020B0A04020102020204" pitchFamily="34" charset="0"/>
              </a:defRPr>
            </a:lvl4pPr>
            <a:lvl5pPr marL="2017713" indent="-223838">
              <a:defRPr>
                <a:solidFill>
                  <a:schemeClr val="tx1"/>
                </a:solidFill>
                <a:latin typeface="Arial Black" panose="020B0A04020102020204" pitchFamily="34" charset="0"/>
              </a:defRPr>
            </a:lvl5pPr>
            <a:lvl6pPr marL="2474913" indent="-223838" eaLnBrk="0" fontAlgn="base" hangingPunct="0">
              <a:spcBef>
                <a:spcPct val="0"/>
              </a:spcBef>
              <a:spcAft>
                <a:spcPct val="0"/>
              </a:spcAft>
              <a:defRPr>
                <a:solidFill>
                  <a:schemeClr val="tx1"/>
                </a:solidFill>
                <a:latin typeface="Arial Black" panose="020B0A04020102020204" pitchFamily="34" charset="0"/>
              </a:defRPr>
            </a:lvl6pPr>
            <a:lvl7pPr marL="2932113" indent="-223838" eaLnBrk="0" fontAlgn="base" hangingPunct="0">
              <a:spcBef>
                <a:spcPct val="0"/>
              </a:spcBef>
              <a:spcAft>
                <a:spcPct val="0"/>
              </a:spcAft>
              <a:defRPr>
                <a:solidFill>
                  <a:schemeClr val="tx1"/>
                </a:solidFill>
                <a:latin typeface="Arial Black" panose="020B0A04020102020204" pitchFamily="34" charset="0"/>
              </a:defRPr>
            </a:lvl7pPr>
            <a:lvl8pPr marL="3389313" indent="-223838" eaLnBrk="0" fontAlgn="base" hangingPunct="0">
              <a:spcBef>
                <a:spcPct val="0"/>
              </a:spcBef>
              <a:spcAft>
                <a:spcPct val="0"/>
              </a:spcAft>
              <a:defRPr>
                <a:solidFill>
                  <a:schemeClr val="tx1"/>
                </a:solidFill>
                <a:latin typeface="Arial Black" panose="020B0A04020102020204" pitchFamily="34" charset="0"/>
              </a:defRPr>
            </a:lvl8pPr>
            <a:lvl9pPr marL="3846513" indent="-223838" eaLnBrk="0" fontAlgn="base" hangingPunct="0">
              <a:spcBef>
                <a:spcPct val="0"/>
              </a:spcBef>
              <a:spcAft>
                <a:spcPct val="0"/>
              </a:spcAft>
              <a:defRPr>
                <a:solidFill>
                  <a:schemeClr val="tx1"/>
                </a:solidFill>
                <a:latin typeface="Arial Black" panose="020B0A04020102020204" pitchFamily="34" charset="0"/>
              </a:defRPr>
            </a:lvl9pPr>
          </a:lstStyle>
          <a:p>
            <a:fld id="{11E97975-820E-48D3-B81A-31EFACE0B29B}" type="slidenum">
              <a:rPr lang="en-US" altLang="en-US" smtClean="0">
                <a:latin typeface="Arial" panose="020B0604020202020204" pitchFamily="34" charset="0"/>
                <a:ea typeface="ＭＳ Ｐゴシック" panose="020B0600070205080204" pitchFamily="34" charset="-128"/>
              </a:rPr>
              <a:pPr/>
              <a:t>164</a:t>
            </a:fld>
            <a:endParaRPr lang="en-US" altLang="en-US" smtClean="0">
              <a:latin typeface="Arial" panose="020B0604020202020204" pitchFamily="34" charset="0"/>
              <a:ea typeface="ＭＳ Ｐゴシック" panose="020B0600070205080204" pitchFamily="34" charset="-128"/>
            </a:endParaRPr>
          </a:p>
        </p:txBody>
      </p:sp>
      <p:sp>
        <p:nvSpPr>
          <p:cNvPr id="187395"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7396"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smtClean="0"/>
              <a:t>Performance is measured in terms of the quality of the individuals discovered by the search heuristic. Formally, a performance metric maps sequences of objective values to a real number indicating how well a heuristic which observed that sequence performed. Examples of performance metrics include the last objective value discovered by the algorithm or the greatest objective value discovered so far.</a:t>
            </a:r>
          </a:p>
        </p:txBody>
      </p:sp>
    </p:spTree>
    <p:extLst>
      <p:ext uri="{BB962C8B-B14F-4D97-AF65-F5344CB8AC3E}">
        <p14:creationId xmlns:p14="http://schemas.microsoft.com/office/powerpoint/2010/main" val="10809970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046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smtClean="0"/>
          </a:p>
        </p:txBody>
      </p:sp>
      <p:sp>
        <p:nvSpPr>
          <p:cNvPr id="19046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Black" panose="020B0A04020102020204" pitchFamily="34" charset="0"/>
              </a:defRPr>
            </a:lvl1pPr>
            <a:lvl2pPr marL="742950" indent="-285750">
              <a:defRPr>
                <a:solidFill>
                  <a:schemeClr val="tx1"/>
                </a:solidFill>
                <a:latin typeface="Arial Black" panose="020B0A04020102020204" pitchFamily="34" charset="0"/>
              </a:defRPr>
            </a:lvl2pPr>
            <a:lvl3pPr marL="1143000" indent="-228600">
              <a:defRPr>
                <a:solidFill>
                  <a:schemeClr val="tx1"/>
                </a:solidFill>
                <a:latin typeface="Arial Black" panose="020B0A04020102020204" pitchFamily="34" charset="0"/>
              </a:defRPr>
            </a:lvl3pPr>
            <a:lvl4pPr marL="1600200" indent="-228600">
              <a:defRPr>
                <a:solidFill>
                  <a:schemeClr val="tx1"/>
                </a:solidFill>
                <a:latin typeface="Arial Black" panose="020B0A04020102020204" pitchFamily="34" charset="0"/>
              </a:defRPr>
            </a:lvl4pPr>
            <a:lvl5pPr marL="2057400" indent="-228600">
              <a:defRPr>
                <a:solidFill>
                  <a:schemeClr val="tx1"/>
                </a:solidFill>
                <a:latin typeface="Arial Black" panose="020B0A04020102020204" pitchFamily="34" charset="0"/>
              </a:defRPr>
            </a:lvl5pPr>
            <a:lvl6pPr marL="2514600" indent="-228600" eaLnBrk="0" fontAlgn="base" hangingPunct="0">
              <a:spcBef>
                <a:spcPct val="0"/>
              </a:spcBef>
              <a:spcAft>
                <a:spcPct val="0"/>
              </a:spcAft>
              <a:defRPr>
                <a:solidFill>
                  <a:schemeClr val="tx1"/>
                </a:solidFill>
                <a:latin typeface="Arial Black" panose="020B0A04020102020204" pitchFamily="34" charset="0"/>
              </a:defRPr>
            </a:lvl6pPr>
            <a:lvl7pPr marL="2971800" indent="-228600" eaLnBrk="0" fontAlgn="base" hangingPunct="0">
              <a:spcBef>
                <a:spcPct val="0"/>
              </a:spcBef>
              <a:spcAft>
                <a:spcPct val="0"/>
              </a:spcAft>
              <a:defRPr>
                <a:solidFill>
                  <a:schemeClr val="tx1"/>
                </a:solidFill>
                <a:latin typeface="Arial Black" panose="020B0A04020102020204" pitchFamily="34" charset="0"/>
              </a:defRPr>
            </a:lvl7pPr>
            <a:lvl8pPr marL="3429000" indent="-228600" eaLnBrk="0" fontAlgn="base" hangingPunct="0">
              <a:spcBef>
                <a:spcPct val="0"/>
              </a:spcBef>
              <a:spcAft>
                <a:spcPct val="0"/>
              </a:spcAft>
              <a:defRPr>
                <a:solidFill>
                  <a:schemeClr val="tx1"/>
                </a:solidFill>
                <a:latin typeface="Arial Black" panose="020B0A04020102020204" pitchFamily="34" charset="0"/>
              </a:defRPr>
            </a:lvl8pPr>
            <a:lvl9pPr marL="3886200" indent="-228600" eaLnBrk="0" fontAlgn="base" hangingPunct="0">
              <a:spcBef>
                <a:spcPct val="0"/>
              </a:spcBef>
              <a:spcAft>
                <a:spcPct val="0"/>
              </a:spcAft>
              <a:defRPr>
                <a:solidFill>
                  <a:schemeClr val="tx1"/>
                </a:solidFill>
                <a:latin typeface="Arial Black" panose="020B0A04020102020204" pitchFamily="34" charset="0"/>
              </a:defRPr>
            </a:lvl9pPr>
          </a:lstStyle>
          <a:p>
            <a:fld id="{F9B27CBA-6199-4222-B640-6541FE88A629}" type="slidenum">
              <a:rPr lang="en-US" altLang="en-US" smtClean="0"/>
              <a:pPr/>
              <a:t>166</a:t>
            </a:fld>
            <a:endParaRPr lang="en-US" altLang="en-US" smtClean="0"/>
          </a:p>
        </p:txBody>
      </p:sp>
    </p:spTree>
    <p:extLst>
      <p:ext uri="{BB962C8B-B14F-4D97-AF65-F5344CB8AC3E}">
        <p14:creationId xmlns:p14="http://schemas.microsoft.com/office/powerpoint/2010/main" val="31567425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558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smtClean="0"/>
              <a:t>A priori, for each BBSA in a set of BBSAs, generate a benchmark problem where that BBSA consistently produces a better result than any other BBSA in the set and also generate a heuristic to classify the benchmark problems. </a:t>
            </a:r>
          </a:p>
          <a:p>
            <a:endParaRPr lang="en-US" altLang="en-US" smtClean="0"/>
          </a:p>
          <a:p>
            <a:r>
              <a:rPr lang="en-US" altLang="en-US" smtClean="0"/>
              <a:t>Given a real-world problem, sample its objective function space to create a surrogate objective function. Employ the aforementioned heuristic to classify the real-world problem based on its surrogate objective function and select the corresponding most appropriate BBSA</a:t>
            </a:r>
            <a:r>
              <a:rPr lang="en-US" altLang="en-US" sz="1100" smtClean="0"/>
              <a:t>.</a:t>
            </a:r>
          </a:p>
        </p:txBody>
      </p:sp>
      <p:sp>
        <p:nvSpPr>
          <p:cNvPr id="19558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Black" panose="020B0A04020102020204" pitchFamily="34" charset="0"/>
              </a:defRPr>
            </a:lvl1pPr>
            <a:lvl2pPr marL="742950" indent="-285750">
              <a:defRPr>
                <a:solidFill>
                  <a:schemeClr val="tx1"/>
                </a:solidFill>
                <a:latin typeface="Arial Black" panose="020B0A04020102020204" pitchFamily="34" charset="0"/>
              </a:defRPr>
            </a:lvl2pPr>
            <a:lvl3pPr marL="1143000" indent="-228600">
              <a:defRPr>
                <a:solidFill>
                  <a:schemeClr val="tx1"/>
                </a:solidFill>
                <a:latin typeface="Arial Black" panose="020B0A04020102020204" pitchFamily="34" charset="0"/>
              </a:defRPr>
            </a:lvl3pPr>
            <a:lvl4pPr marL="1600200" indent="-228600">
              <a:defRPr>
                <a:solidFill>
                  <a:schemeClr val="tx1"/>
                </a:solidFill>
                <a:latin typeface="Arial Black" panose="020B0A04020102020204" pitchFamily="34" charset="0"/>
              </a:defRPr>
            </a:lvl4pPr>
            <a:lvl5pPr marL="2057400" indent="-228600">
              <a:defRPr>
                <a:solidFill>
                  <a:schemeClr val="tx1"/>
                </a:solidFill>
                <a:latin typeface="Arial Black" panose="020B0A04020102020204" pitchFamily="34" charset="0"/>
              </a:defRPr>
            </a:lvl5pPr>
            <a:lvl6pPr marL="2514600" indent="-228600" eaLnBrk="0" fontAlgn="base" hangingPunct="0">
              <a:spcBef>
                <a:spcPct val="0"/>
              </a:spcBef>
              <a:spcAft>
                <a:spcPct val="0"/>
              </a:spcAft>
              <a:defRPr>
                <a:solidFill>
                  <a:schemeClr val="tx1"/>
                </a:solidFill>
                <a:latin typeface="Arial Black" panose="020B0A04020102020204" pitchFamily="34" charset="0"/>
              </a:defRPr>
            </a:lvl6pPr>
            <a:lvl7pPr marL="2971800" indent="-228600" eaLnBrk="0" fontAlgn="base" hangingPunct="0">
              <a:spcBef>
                <a:spcPct val="0"/>
              </a:spcBef>
              <a:spcAft>
                <a:spcPct val="0"/>
              </a:spcAft>
              <a:defRPr>
                <a:solidFill>
                  <a:schemeClr val="tx1"/>
                </a:solidFill>
                <a:latin typeface="Arial Black" panose="020B0A04020102020204" pitchFamily="34" charset="0"/>
              </a:defRPr>
            </a:lvl7pPr>
            <a:lvl8pPr marL="3429000" indent="-228600" eaLnBrk="0" fontAlgn="base" hangingPunct="0">
              <a:spcBef>
                <a:spcPct val="0"/>
              </a:spcBef>
              <a:spcAft>
                <a:spcPct val="0"/>
              </a:spcAft>
              <a:defRPr>
                <a:solidFill>
                  <a:schemeClr val="tx1"/>
                </a:solidFill>
                <a:latin typeface="Arial Black" panose="020B0A04020102020204" pitchFamily="34" charset="0"/>
              </a:defRPr>
            </a:lvl8pPr>
            <a:lvl9pPr marL="3886200" indent="-228600" eaLnBrk="0" fontAlgn="base" hangingPunct="0">
              <a:spcBef>
                <a:spcPct val="0"/>
              </a:spcBef>
              <a:spcAft>
                <a:spcPct val="0"/>
              </a:spcAft>
              <a:defRPr>
                <a:solidFill>
                  <a:schemeClr val="tx1"/>
                </a:solidFill>
                <a:latin typeface="Arial Black" panose="020B0A04020102020204" pitchFamily="34" charset="0"/>
              </a:defRPr>
            </a:lvl9pPr>
          </a:lstStyle>
          <a:p>
            <a:fld id="{8E28C09C-8281-43F9-824F-07D299B90400}" type="slidenum">
              <a:rPr lang="en-US" altLang="en-US" smtClean="0"/>
              <a:pPr/>
              <a:t>170</a:t>
            </a:fld>
            <a:endParaRPr lang="en-US" altLang="en-US" smtClean="0"/>
          </a:p>
        </p:txBody>
      </p:sp>
    </p:spTree>
    <p:extLst>
      <p:ext uri="{BB962C8B-B14F-4D97-AF65-F5344CB8AC3E}">
        <p14:creationId xmlns:p14="http://schemas.microsoft.com/office/powerpoint/2010/main" val="25512853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4" name="Group 2"/>
          <p:cNvGrpSpPr>
            <a:grpSpLocks/>
          </p:cNvGrpSpPr>
          <p:nvPr/>
        </p:nvGrpSpPr>
        <p:grpSpPr bwMode="auto">
          <a:xfrm>
            <a:off x="2084388" y="296863"/>
            <a:ext cx="6823075" cy="5353050"/>
            <a:chOff x="1313" y="187"/>
            <a:chExt cx="4298" cy="3372"/>
          </a:xfrm>
        </p:grpSpPr>
        <p:grpSp>
          <p:nvGrpSpPr>
            <p:cNvPr id="5" name="Group 3"/>
            <p:cNvGrpSpPr>
              <a:grpSpLocks/>
            </p:cNvGrpSpPr>
            <p:nvPr/>
          </p:nvGrpSpPr>
          <p:grpSpPr bwMode="auto">
            <a:xfrm>
              <a:off x="2194" y="601"/>
              <a:ext cx="596" cy="447"/>
              <a:chOff x="0" y="0"/>
              <a:chExt cx="768" cy="576"/>
            </a:xfrm>
          </p:grpSpPr>
          <p:sp>
            <p:nvSpPr>
              <p:cNvPr id="135" name="Oval 4"/>
              <p:cNvSpPr>
                <a:spLocks noChangeArrowheads="1"/>
              </p:cNvSpPr>
              <p:nvPr/>
            </p:nvSpPr>
            <p:spPr bwMode="hidden">
              <a:xfrm>
                <a:off x="0" y="0"/>
                <a:ext cx="768" cy="576"/>
              </a:xfrm>
              <a:prstGeom prst="ellipse">
                <a:avLst/>
              </a:prstGeom>
              <a:gradFill rotWithShape="0">
                <a:gsLst>
                  <a:gs pos="0">
                    <a:schemeClr val="bg2"/>
                  </a:gs>
                  <a:gs pos="100000">
                    <a:schemeClr val="bg1"/>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Black" pitchFamily="34" charset="0"/>
                  </a:defRPr>
                </a:lvl1pPr>
                <a:lvl2pPr marL="742950" indent="-285750">
                  <a:defRPr>
                    <a:solidFill>
                      <a:schemeClr val="tx1"/>
                    </a:solidFill>
                    <a:latin typeface="Arial Black" pitchFamily="34" charset="0"/>
                  </a:defRPr>
                </a:lvl2pPr>
                <a:lvl3pPr marL="1143000" indent="-228600">
                  <a:defRPr>
                    <a:solidFill>
                      <a:schemeClr val="tx1"/>
                    </a:solidFill>
                    <a:latin typeface="Arial Black" pitchFamily="34" charset="0"/>
                  </a:defRPr>
                </a:lvl3pPr>
                <a:lvl4pPr marL="1600200" indent="-228600">
                  <a:defRPr>
                    <a:solidFill>
                      <a:schemeClr val="tx1"/>
                    </a:solidFill>
                    <a:latin typeface="Arial Black" pitchFamily="34" charset="0"/>
                  </a:defRPr>
                </a:lvl4pPr>
                <a:lvl5pPr marL="2057400" indent="-228600">
                  <a:defRPr>
                    <a:solidFill>
                      <a:schemeClr val="tx1"/>
                    </a:solidFill>
                    <a:latin typeface="Arial Black" pitchFamily="34" charset="0"/>
                  </a:defRPr>
                </a:lvl5pPr>
                <a:lvl6pPr marL="2514600" indent="-228600" eaLnBrk="0" fontAlgn="base" hangingPunct="0">
                  <a:spcBef>
                    <a:spcPct val="0"/>
                  </a:spcBef>
                  <a:spcAft>
                    <a:spcPct val="0"/>
                  </a:spcAft>
                  <a:defRPr>
                    <a:solidFill>
                      <a:schemeClr val="tx1"/>
                    </a:solidFill>
                    <a:latin typeface="Arial Black" pitchFamily="34" charset="0"/>
                  </a:defRPr>
                </a:lvl6pPr>
                <a:lvl7pPr marL="2971800" indent="-228600" eaLnBrk="0" fontAlgn="base" hangingPunct="0">
                  <a:spcBef>
                    <a:spcPct val="0"/>
                  </a:spcBef>
                  <a:spcAft>
                    <a:spcPct val="0"/>
                  </a:spcAft>
                  <a:defRPr>
                    <a:solidFill>
                      <a:schemeClr val="tx1"/>
                    </a:solidFill>
                    <a:latin typeface="Arial Black" pitchFamily="34" charset="0"/>
                  </a:defRPr>
                </a:lvl7pPr>
                <a:lvl8pPr marL="3429000" indent="-228600" eaLnBrk="0" fontAlgn="base" hangingPunct="0">
                  <a:spcBef>
                    <a:spcPct val="0"/>
                  </a:spcBef>
                  <a:spcAft>
                    <a:spcPct val="0"/>
                  </a:spcAft>
                  <a:defRPr>
                    <a:solidFill>
                      <a:schemeClr val="tx1"/>
                    </a:solidFill>
                    <a:latin typeface="Arial Black" pitchFamily="34" charset="0"/>
                  </a:defRPr>
                </a:lvl8pPr>
                <a:lvl9pPr marL="3886200" indent="-228600" eaLnBrk="0" fontAlgn="base" hangingPunct="0">
                  <a:spcBef>
                    <a:spcPct val="0"/>
                  </a:spcBef>
                  <a:spcAft>
                    <a:spcPct val="0"/>
                  </a:spcAft>
                  <a:defRPr>
                    <a:solidFill>
                      <a:schemeClr val="tx1"/>
                    </a:solidFill>
                    <a:latin typeface="Arial Black" pitchFamily="34" charset="0"/>
                  </a:defRPr>
                </a:lvl9pPr>
              </a:lstStyle>
              <a:p>
                <a:pPr>
                  <a:defRPr/>
                </a:pPr>
                <a:endParaRPr lang="en-US" altLang="en-US" smtClean="0"/>
              </a:p>
            </p:txBody>
          </p:sp>
          <p:sp>
            <p:nvSpPr>
              <p:cNvPr id="136" name="Oval 5"/>
              <p:cNvSpPr>
                <a:spLocks noChangeArrowheads="1"/>
              </p:cNvSpPr>
              <p:nvPr/>
            </p:nvSpPr>
            <p:spPr bwMode="hidden">
              <a:xfrm>
                <a:off x="276" y="253"/>
                <a:ext cx="187" cy="107"/>
              </a:xfrm>
              <a:prstGeom prst="ellipse">
                <a:avLst/>
              </a:prstGeom>
              <a:gradFill rotWithShape="0">
                <a:gsLst>
                  <a:gs pos="0">
                    <a:schemeClr val="accent1"/>
                  </a:gs>
                  <a:gs pos="100000">
                    <a:schemeClr val="bg2"/>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Black" pitchFamily="34" charset="0"/>
                  </a:defRPr>
                </a:lvl1pPr>
                <a:lvl2pPr marL="742950" indent="-285750">
                  <a:defRPr>
                    <a:solidFill>
                      <a:schemeClr val="tx1"/>
                    </a:solidFill>
                    <a:latin typeface="Arial Black" pitchFamily="34" charset="0"/>
                  </a:defRPr>
                </a:lvl2pPr>
                <a:lvl3pPr marL="1143000" indent="-228600">
                  <a:defRPr>
                    <a:solidFill>
                      <a:schemeClr val="tx1"/>
                    </a:solidFill>
                    <a:latin typeface="Arial Black" pitchFamily="34" charset="0"/>
                  </a:defRPr>
                </a:lvl3pPr>
                <a:lvl4pPr marL="1600200" indent="-228600">
                  <a:defRPr>
                    <a:solidFill>
                      <a:schemeClr val="tx1"/>
                    </a:solidFill>
                    <a:latin typeface="Arial Black" pitchFamily="34" charset="0"/>
                  </a:defRPr>
                </a:lvl4pPr>
                <a:lvl5pPr marL="2057400" indent="-228600">
                  <a:defRPr>
                    <a:solidFill>
                      <a:schemeClr val="tx1"/>
                    </a:solidFill>
                    <a:latin typeface="Arial Black" pitchFamily="34" charset="0"/>
                  </a:defRPr>
                </a:lvl5pPr>
                <a:lvl6pPr marL="2514600" indent="-228600" eaLnBrk="0" fontAlgn="base" hangingPunct="0">
                  <a:spcBef>
                    <a:spcPct val="0"/>
                  </a:spcBef>
                  <a:spcAft>
                    <a:spcPct val="0"/>
                  </a:spcAft>
                  <a:defRPr>
                    <a:solidFill>
                      <a:schemeClr val="tx1"/>
                    </a:solidFill>
                    <a:latin typeface="Arial Black" pitchFamily="34" charset="0"/>
                  </a:defRPr>
                </a:lvl6pPr>
                <a:lvl7pPr marL="2971800" indent="-228600" eaLnBrk="0" fontAlgn="base" hangingPunct="0">
                  <a:spcBef>
                    <a:spcPct val="0"/>
                  </a:spcBef>
                  <a:spcAft>
                    <a:spcPct val="0"/>
                  </a:spcAft>
                  <a:defRPr>
                    <a:solidFill>
                      <a:schemeClr val="tx1"/>
                    </a:solidFill>
                    <a:latin typeface="Arial Black" pitchFamily="34" charset="0"/>
                  </a:defRPr>
                </a:lvl7pPr>
                <a:lvl8pPr marL="3429000" indent="-228600" eaLnBrk="0" fontAlgn="base" hangingPunct="0">
                  <a:spcBef>
                    <a:spcPct val="0"/>
                  </a:spcBef>
                  <a:spcAft>
                    <a:spcPct val="0"/>
                  </a:spcAft>
                  <a:defRPr>
                    <a:solidFill>
                      <a:schemeClr val="tx1"/>
                    </a:solidFill>
                    <a:latin typeface="Arial Black" pitchFamily="34" charset="0"/>
                  </a:defRPr>
                </a:lvl8pPr>
                <a:lvl9pPr marL="3886200" indent="-228600" eaLnBrk="0" fontAlgn="base" hangingPunct="0">
                  <a:spcBef>
                    <a:spcPct val="0"/>
                  </a:spcBef>
                  <a:spcAft>
                    <a:spcPct val="0"/>
                  </a:spcAft>
                  <a:defRPr>
                    <a:solidFill>
                      <a:schemeClr val="tx1"/>
                    </a:solidFill>
                    <a:latin typeface="Arial Black" pitchFamily="34" charset="0"/>
                  </a:defRPr>
                </a:lvl9pPr>
              </a:lstStyle>
              <a:p>
                <a:pPr>
                  <a:defRPr/>
                </a:pPr>
                <a:endParaRPr lang="en-US" altLang="en-US" smtClean="0"/>
              </a:p>
            </p:txBody>
          </p:sp>
        </p:grpSp>
        <p:grpSp>
          <p:nvGrpSpPr>
            <p:cNvPr id="6" name="Group 6"/>
            <p:cNvGrpSpPr>
              <a:grpSpLocks/>
            </p:cNvGrpSpPr>
            <p:nvPr/>
          </p:nvGrpSpPr>
          <p:grpSpPr bwMode="auto">
            <a:xfrm>
              <a:off x="1312" y="173"/>
              <a:ext cx="4299" cy="3376"/>
              <a:chOff x="0" y="5"/>
              <a:chExt cx="5533" cy="4332"/>
            </a:xfrm>
          </p:grpSpPr>
          <p:grpSp>
            <p:nvGrpSpPr>
              <p:cNvPr id="22" name="Group 7"/>
              <p:cNvGrpSpPr>
                <a:grpSpLocks/>
              </p:cNvGrpSpPr>
              <p:nvPr/>
            </p:nvGrpSpPr>
            <p:grpSpPr bwMode="auto">
              <a:xfrm>
                <a:off x="0" y="5"/>
                <a:ext cx="5470" cy="4332"/>
                <a:chOff x="0" y="5"/>
                <a:chExt cx="5470" cy="4332"/>
              </a:xfrm>
            </p:grpSpPr>
            <p:grpSp>
              <p:nvGrpSpPr>
                <p:cNvPr id="33" name="Group 8"/>
                <p:cNvGrpSpPr>
                  <a:grpSpLocks/>
                </p:cNvGrpSpPr>
                <p:nvPr/>
              </p:nvGrpSpPr>
              <p:grpSpPr bwMode="auto">
                <a:xfrm>
                  <a:off x="1339" y="788"/>
                  <a:ext cx="2919" cy="2150"/>
                  <a:chOff x="1265" y="816"/>
                  <a:chExt cx="2919" cy="2150"/>
                </a:xfrm>
              </p:grpSpPr>
              <p:sp>
                <p:nvSpPr>
                  <p:cNvPr id="133" name="Oval 9"/>
                  <p:cNvSpPr>
                    <a:spLocks noChangeArrowheads="1"/>
                  </p:cNvSpPr>
                  <p:nvPr/>
                </p:nvSpPr>
                <p:spPr bwMode="hidden">
                  <a:xfrm>
                    <a:off x="1265" y="816"/>
                    <a:ext cx="2919" cy="2153"/>
                  </a:xfrm>
                  <a:prstGeom prst="ellipse">
                    <a:avLst/>
                  </a:prstGeom>
                  <a:gradFill rotWithShape="0">
                    <a:gsLst>
                      <a:gs pos="0">
                        <a:schemeClr val="bg2"/>
                      </a:gs>
                      <a:gs pos="100000">
                        <a:schemeClr val="bg1"/>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Black" pitchFamily="34" charset="0"/>
                      </a:defRPr>
                    </a:lvl1pPr>
                    <a:lvl2pPr marL="742950" indent="-285750">
                      <a:defRPr>
                        <a:solidFill>
                          <a:schemeClr val="tx1"/>
                        </a:solidFill>
                        <a:latin typeface="Arial Black" pitchFamily="34" charset="0"/>
                      </a:defRPr>
                    </a:lvl2pPr>
                    <a:lvl3pPr marL="1143000" indent="-228600">
                      <a:defRPr>
                        <a:solidFill>
                          <a:schemeClr val="tx1"/>
                        </a:solidFill>
                        <a:latin typeface="Arial Black" pitchFamily="34" charset="0"/>
                      </a:defRPr>
                    </a:lvl3pPr>
                    <a:lvl4pPr marL="1600200" indent="-228600">
                      <a:defRPr>
                        <a:solidFill>
                          <a:schemeClr val="tx1"/>
                        </a:solidFill>
                        <a:latin typeface="Arial Black" pitchFamily="34" charset="0"/>
                      </a:defRPr>
                    </a:lvl4pPr>
                    <a:lvl5pPr marL="2057400" indent="-228600">
                      <a:defRPr>
                        <a:solidFill>
                          <a:schemeClr val="tx1"/>
                        </a:solidFill>
                        <a:latin typeface="Arial Black" pitchFamily="34" charset="0"/>
                      </a:defRPr>
                    </a:lvl5pPr>
                    <a:lvl6pPr marL="2514600" indent="-228600" eaLnBrk="0" fontAlgn="base" hangingPunct="0">
                      <a:spcBef>
                        <a:spcPct val="0"/>
                      </a:spcBef>
                      <a:spcAft>
                        <a:spcPct val="0"/>
                      </a:spcAft>
                      <a:defRPr>
                        <a:solidFill>
                          <a:schemeClr val="tx1"/>
                        </a:solidFill>
                        <a:latin typeface="Arial Black" pitchFamily="34" charset="0"/>
                      </a:defRPr>
                    </a:lvl6pPr>
                    <a:lvl7pPr marL="2971800" indent="-228600" eaLnBrk="0" fontAlgn="base" hangingPunct="0">
                      <a:spcBef>
                        <a:spcPct val="0"/>
                      </a:spcBef>
                      <a:spcAft>
                        <a:spcPct val="0"/>
                      </a:spcAft>
                      <a:defRPr>
                        <a:solidFill>
                          <a:schemeClr val="tx1"/>
                        </a:solidFill>
                        <a:latin typeface="Arial Black" pitchFamily="34" charset="0"/>
                      </a:defRPr>
                    </a:lvl7pPr>
                    <a:lvl8pPr marL="3429000" indent="-228600" eaLnBrk="0" fontAlgn="base" hangingPunct="0">
                      <a:spcBef>
                        <a:spcPct val="0"/>
                      </a:spcBef>
                      <a:spcAft>
                        <a:spcPct val="0"/>
                      </a:spcAft>
                      <a:defRPr>
                        <a:solidFill>
                          <a:schemeClr val="tx1"/>
                        </a:solidFill>
                        <a:latin typeface="Arial Black" pitchFamily="34" charset="0"/>
                      </a:defRPr>
                    </a:lvl8pPr>
                    <a:lvl9pPr marL="3886200" indent="-228600" eaLnBrk="0" fontAlgn="base" hangingPunct="0">
                      <a:spcBef>
                        <a:spcPct val="0"/>
                      </a:spcBef>
                      <a:spcAft>
                        <a:spcPct val="0"/>
                      </a:spcAft>
                      <a:defRPr>
                        <a:solidFill>
                          <a:schemeClr val="tx1"/>
                        </a:solidFill>
                        <a:latin typeface="Arial Black" pitchFamily="34" charset="0"/>
                      </a:defRPr>
                    </a:lvl9pPr>
                  </a:lstStyle>
                  <a:p>
                    <a:pPr>
                      <a:defRPr/>
                    </a:pPr>
                    <a:endParaRPr lang="en-US" altLang="en-US" smtClean="0"/>
                  </a:p>
                </p:txBody>
              </p:sp>
              <p:sp>
                <p:nvSpPr>
                  <p:cNvPr id="134" name="Oval 10"/>
                  <p:cNvSpPr>
                    <a:spLocks noChangeArrowheads="1"/>
                  </p:cNvSpPr>
                  <p:nvPr/>
                </p:nvSpPr>
                <p:spPr bwMode="hidden">
                  <a:xfrm>
                    <a:off x="2379" y="1604"/>
                    <a:ext cx="578" cy="408"/>
                  </a:xfrm>
                  <a:prstGeom prst="ellipse">
                    <a:avLst/>
                  </a:prstGeom>
                  <a:gradFill rotWithShape="0">
                    <a:gsLst>
                      <a:gs pos="0">
                        <a:schemeClr val="accent2"/>
                      </a:gs>
                      <a:gs pos="100000">
                        <a:schemeClr val="bg2"/>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Black" pitchFamily="34" charset="0"/>
                      </a:defRPr>
                    </a:lvl1pPr>
                    <a:lvl2pPr marL="742950" indent="-285750">
                      <a:defRPr>
                        <a:solidFill>
                          <a:schemeClr val="tx1"/>
                        </a:solidFill>
                        <a:latin typeface="Arial Black" pitchFamily="34" charset="0"/>
                      </a:defRPr>
                    </a:lvl2pPr>
                    <a:lvl3pPr marL="1143000" indent="-228600">
                      <a:defRPr>
                        <a:solidFill>
                          <a:schemeClr val="tx1"/>
                        </a:solidFill>
                        <a:latin typeface="Arial Black" pitchFamily="34" charset="0"/>
                      </a:defRPr>
                    </a:lvl3pPr>
                    <a:lvl4pPr marL="1600200" indent="-228600">
                      <a:defRPr>
                        <a:solidFill>
                          <a:schemeClr val="tx1"/>
                        </a:solidFill>
                        <a:latin typeface="Arial Black" pitchFamily="34" charset="0"/>
                      </a:defRPr>
                    </a:lvl4pPr>
                    <a:lvl5pPr marL="2057400" indent="-228600">
                      <a:defRPr>
                        <a:solidFill>
                          <a:schemeClr val="tx1"/>
                        </a:solidFill>
                        <a:latin typeface="Arial Black" pitchFamily="34" charset="0"/>
                      </a:defRPr>
                    </a:lvl5pPr>
                    <a:lvl6pPr marL="2514600" indent="-228600" eaLnBrk="0" fontAlgn="base" hangingPunct="0">
                      <a:spcBef>
                        <a:spcPct val="0"/>
                      </a:spcBef>
                      <a:spcAft>
                        <a:spcPct val="0"/>
                      </a:spcAft>
                      <a:defRPr>
                        <a:solidFill>
                          <a:schemeClr val="tx1"/>
                        </a:solidFill>
                        <a:latin typeface="Arial Black" pitchFamily="34" charset="0"/>
                      </a:defRPr>
                    </a:lvl6pPr>
                    <a:lvl7pPr marL="2971800" indent="-228600" eaLnBrk="0" fontAlgn="base" hangingPunct="0">
                      <a:spcBef>
                        <a:spcPct val="0"/>
                      </a:spcBef>
                      <a:spcAft>
                        <a:spcPct val="0"/>
                      </a:spcAft>
                      <a:defRPr>
                        <a:solidFill>
                          <a:schemeClr val="tx1"/>
                        </a:solidFill>
                        <a:latin typeface="Arial Black" pitchFamily="34" charset="0"/>
                      </a:defRPr>
                    </a:lvl7pPr>
                    <a:lvl8pPr marL="3429000" indent="-228600" eaLnBrk="0" fontAlgn="base" hangingPunct="0">
                      <a:spcBef>
                        <a:spcPct val="0"/>
                      </a:spcBef>
                      <a:spcAft>
                        <a:spcPct val="0"/>
                      </a:spcAft>
                      <a:defRPr>
                        <a:solidFill>
                          <a:schemeClr val="tx1"/>
                        </a:solidFill>
                        <a:latin typeface="Arial Black" pitchFamily="34" charset="0"/>
                      </a:defRPr>
                    </a:lvl8pPr>
                    <a:lvl9pPr marL="3886200" indent="-228600" eaLnBrk="0" fontAlgn="base" hangingPunct="0">
                      <a:spcBef>
                        <a:spcPct val="0"/>
                      </a:spcBef>
                      <a:spcAft>
                        <a:spcPct val="0"/>
                      </a:spcAft>
                      <a:defRPr>
                        <a:solidFill>
                          <a:schemeClr val="tx1"/>
                        </a:solidFill>
                        <a:latin typeface="Arial Black" pitchFamily="34" charset="0"/>
                      </a:defRPr>
                    </a:lvl9pPr>
                  </a:lstStyle>
                  <a:p>
                    <a:pPr>
                      <a:defRPr/>
                    </a:pPr>
                    <a:endParaRPr lang="en-US" altLang="en-US" smtClean="0"/>
                  </a:p>
                </p:txBody>
              </p:sp>
            </p:grpSp>
            <p:grpSp>
              <p:nvGrpSpPr>
                <p:cNvPr id="34" name="Group 11"/>
                <p:cNvGrpSpPr>
                  <a:grpSpLocks/>
                </p:cNvGrpSpPr>
                <p:nvPr/>
              </p:nvGrpSpPr>
              <p:grpSpPr bwMode="auto">
                <a:xfrm>
                  <a:off x="0" y="5"/>
                  <a:ext cx="5470" cy="4332"/>
                  <a:chOff x="0" y="5"/>
                  <a:chExt cx="5470" cy="4332"/>
                </a:xfrm>
              </p:grpSpPr>
              <p:grpSp>
                <p:nvGrpSpPr>
                  <p:cNvPr id="35" name="Group 12"/>
                  <p:cNvGrpSpPr>
                    <a:grpSpLocks/>
                  </p:cNvGrpSpPr>
                  <p:nvPr/>
                </p:nvGrpSpPr>
                <p:grpSpPr bwMode="auto">
                  <a:xfrm>
                    <a:off x="3544" y="1507"/>
                    <a:ext cx="1260" cy="2318"/>
                    <a:chOff x="3470" y="1535"/>
                    <a:chExt cx="1260" cy="2318"/>
                  </a:xfrm>
                </p:grpSpPr>
                <p:sp>
                  <p:nvSpPr>
                    <p:cNvPr id="131" name="Freeform 13"/>
                    <p:cNvSpPr>
                      <a:spLocks/>
                    </p:cNvSpPr>
                    <p:nvPr/>
                  </p:nvSpPr>
                  <p:spPr bwMode="hidden">
                    <a:xfrm rot="2711884">
                      <a:off x="2767" y="2241"/>
                      <a:ext cx="1721" cy="313"/>
                    </a:xfrm>
                    <a:custGeom>
                      <a:avLst/>
                      <a:gdLst>
                        <a:gd name="T0" fmla="*/ 0 w 2736"/>
                        <a:gd name="T1" fmla="*/ 1 h 504"/>
                        <a:gd name="T2" fmla="*/ 3 w 2736"/>
                        <a:gd name="T3" fmla="*/ 1 h 504"/>
                        <a:gd name="T4" fmla="*/ 7 w 2736"/>
                        <a:gd name="T5" fmla="*/ 1 h 504"/>
                        <a:gd name="T6" fmla="*/ 10 w 2736"/>
                        <a:gd name="T7" fmla="*/ 1 h 504"/>
                        <a:gd name="T8" fmla="*/ 10 w 2736"/>
                        <a:gd name="T9" fmla="*/ 1 h 504"/>
                        <a:gd name="T10" fmla="*/ 7 w 2736"/>
                        <a:gd name="T11" fmla="*/ 1 h 504"/>
                        <a:gd name="T12" fmla="*/ 3 w 2736"/>
                        <a:gd name="T13" fmla="*/ 1 h 504"/>
                        <a:gd name="T14" fmla="*/ 0 w 2736"/>
                        <a:gd name="T15" fmla="*/ 1 h 50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736" h="504">
                          <a:moveTo>
                            <a:pt x="0" y="504"/>
                          </a:moveTo>
                          <a:cubicBezTo>
                            <a:pt x="24" y="488"/>
                            <a:pt x="568" y="248"/>
                            <a:pt x="864" y="168"/>
                          </a:cubicBezTo>
                          <a:cubicBezTo>
                            <a:pt x="1160" y="88"/>
                            <a:pt x="1464" y="48"/>
                            <a:pt x="1776" y="24"/>
                          </a:cubicBezTo>
                          <a:cubicBezTo>
                            <a:pt x="2088" y="0"/>
                            <a:pt x="2579" y="11"/>
                            <a:pt x="2736" y="24"/>
                          </a:cubicBezTo>
                          <a:lnTo>
                            <a:pt x="2720" y="103"/>
                          </a:lnTo>
                          <a:cubicBezTo>
                            <a:pt x="2558" y="116"/>
                            <a:pt x="2108" y="71"/>
                            <a:pt x="1764" y="103"/>
                          </a:cubicBezTo>
                          <a:cubicBezTo>
                            <a:pt x="1209" y="136"/>
                            <a:pt x="998" y="192"/>
                            <a:pt x="654" y="292"/>
                          </a:cubicBezTo>
                          <a:cubicBezTo>
                            <a:pt x="358" y="356"/>
                            <a:pt x="136" y="460"/>
                            <a:pt x="0" y="504"/>
                          </a:cubicBezTo>
                          <a:close/>
                        </a:path>
                      </a:pathLst>
                    </a:custGeom>
                    <a:gradFill rotWithShape="0">
                      <a:gsLst>
                        <a:gs pos="0">
                          <a:schemeClr val="accent2"/>
                        </a:gs>
                        <a:gs pos="100000">
                          <a:schemeClr val="folHlink"/>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32" name="Freeform 14"/>
                    <p:cNvSpPr>
                      <a:spLocks/>
                    </p:cNvSpPr>
                    <p:nvPr/>
                  </p:nvSpPr>
                  <p:spPr bwMode="hidden">
                    <a:xfrm rot="2711884">
                      <a:off x="4027" y="3147"/>
                      <a:ext cx="920" cy="490"/>
                    </a:xfrm>
                    <a:custGeom>
                      <a:avLst/>
                      <a:gdLst>
                        <a:gd name="T0" fmla="*/ 1 w 1769"/>
                        <a:gd name="T1" fmla="*/ 1 h 791"/>
                        <a:gd name="T2" fmla="*/ 1 w 1769"/>
                        <a:gd name="T3" fmla="*/ 1 h 791"/>
                        <a:gd name="T4" fmla="*/ 1 w 1769"/>
                        <a:gd name="T5" fmla="*/ 1 h 791"/>
                        <a:gd name="T6" fmla="*/ 1 w 1769"/>
                        <a:gd name="T7" fmla="*/ 1 h 791"/>
                        <a:gd name="T8" fmla="*/ 1 w 1769"/>
                        <a:gd name="T9" fmla="*/ 2 h 791"/>
                        <a:gd name="T10" fmla="*/ 1 w 1769"/>
                        <a:gd name="T11" fmla="*/ 2 h 791"/>
                        <a:gd name="T12" fmla="*/ 1 w 1769"/>
                        <a:gd name="T13" fmla="*/ 2 h 791"/>
                        <a:gd name="T14" fmla="*/ 1 w 1769"/>
                        <a:gd name="T15" fmla="*/ 1 h 791"/>
                        <a:gd name="T16" fmla="*/ 1 w 1769"/>
                        <a:gd name="T17" fmla="*/ 1 h 791"/>
                        <a:gd name="T18" fmla="*/ 1 w 1769"/>
                        <a:gd name="T19" fmla="*/ 1 h 791"/>
                        <a:gd name="T20" fmla="*/ 0 w 1769"/>
                        <a:gd name="T21" fmla="*/ 1 h 791"/>
                        <a:gd name="T22" fmla="*/ 1 w 1769"/>
                        <a:gd name="T23" fmla="*/ 1 h 79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769" h="791">
                          <a:moveTo>
                            <a:pt x="5" y="8"/>
                          </a:moveTo>
                          <a:cubicBezTo>
                            <a:pt x="85" y="0"/>
                            <a:pt x="293" y="24"/>
                            <a:pt x="485" y="56"/>
                          </a:cubicBezTo>
                          <a:cubicBezTo>
                            <a:pt x="677" y="88"/>
                            <a:pt x="969" y="137"/>
                            <a:pt x="1157" y="200"/>
                          </a:cubicBezTo>
                          <a:cubicBezTo>
                            <a:pt x="1345" y="263"/>
                            <a:pt x="1511" y="364"/>
                            <a:pt x="1611" y="432"/>
                          </a:cubicBezTo>
                          <a:cubicBezTo>
                            <a:pt x="1711" y="500"/>
                            <a:pt x="1743" y="550"/>
                            <a:pt x="1756" y="609"/>
                          </a:cubicBezTo>
                          <a:cubicBezTo>
                            <a:pt x="1769" y="668"/>
                            <a:pt x="1717" y="783"/>
                            <a:pt x="1689" y="787"/>
                          </a:cubicBezTo>
                          <a:cubicBezTo>
                            <a:pt x="1661" y="791"/>
                            <a:pt x="1639" y="687"/>
                            <a:pt x="1589" y="632"/>
                          </a:cubicBezTo>
                          <a:cubicBezTo>
                            <a:pt x="1539" y="577"/>
                            <a:pt x="1469" y="510"/>
                            <a:pt x="1389" y="454"/>
                          </a:cubicBezTo>
                          <a:cubicBezTo>
                            <a:pt x="1309" y="398"/>
                            <a:pt x="1244" y="346"/>
                            <a:pt x="1109" y="296"/>
                          </a:cubicBezTo>
                          <a:cubicBezTo>
                            <a:pt x="974" y="246"/>
                            <a:pt x="766" y="189"/>
                            <a:pt x="581" y="152"/>
                          </a:cubicBezTo>
                          <a:cubicBezTo>
                            <a:pt x="396" y="115"/>
                            <a:pt x="96" y="100"/>
                            <a:pt x="0" y="76"/>
                          </a:cubicBezTo>
                          <a:lnTo>
                            <a:pt x="5" y="8"/>
                          </a:lnTo>
                          <a:close/>
                        </a:path>
                      </a:pathLst>
                    </a:custGeom>
                    <a:gradFill rotWithShape="0">
                      <a:gsLst>
                        <a:gs pos="0">
                          <a:schemeClr val="folHlink"/>
                        </a:gs>
                        <a:gs pos="100000">
                          <a:schemeClr val="bg1"/>
                        </a:gs>
                      </a:gsLst>
                      <a:lin ang="5400000" scaled="1"/>
                    </a:gradFill>
                    <a:ln>
                      <a:noFill/>
                    </a:ln>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Lst>
                  </p:spPr>
                  <p:txBody>
                    <a:bodyPr wrap="none" anchor="ctr"/>
                    <a:lstStyle/>
                    <a:p>
                      <a:endParaRPr lang="en-US"/>
                    </a:p>
                  </p:txBody>
                </p:sp>
              </p:grpSp>
              <p:grpSp>
                <p:nvGrpSpPr>
                  <p:cNvPr id="36" name="Group 15"/>
                  <p:cNvGrpSpPr>
                    <a:grpSpLocks/>
                  </p:cNvGrpSpPr>
                  <p:nvPr/>
                </p:nvGrpSpPr>
                <p:grpSpPr bwMode="auto">
                  <a:xfrm>
                    <a:off x="2938" y="1990"/>
                    <a:ext cx="2462" cy="1330"/>
                    <a:chOff x="2864" y="2018"/>
                    <a:chExt cx="2462" cy="1330"/>
                  </a:xfrm>
                </p:grpSpPr>
                <p:sp>
                  <p:nvSpPr>
                    <p:cNvPr id="129" name="Freeform 16"/>
                    <p:cNvSpPr>
                      <a:spLocks/>
                    </p:cNvSpPr>
                    <p:nvPr/>
                  </p:nvSpPr>
                  <p:spPr bwMode="hidden">
                    <a:xfrm rot="2104081">
                      <a:off x="2864" y="2018"/>
                      <a:ext cx="1813" cy="346"/>
                    </a:xfrm>
                    <a:custGeom>
                      <a:avLst/>
                      <a:gdLst>
                        <a:gd name="T0" fmla="*/ 0 w 2736"/>
                        <a:gd name="T1" fmla="*/ 5 h 504"/>
                        <a:gd name="T2" fmla="*/ 6 w 2736"/>
                        <a:gd name="T3" fmla="*/ 1 h 504"/>
                        <a:gd name="T4" fmla="*/ 13 w 2736"/>
                        <a:gd name="T5" fmla="*/ 1 h 504"/>
                        <a:gd name="T6" fmla="*/ 19 w 2736"/>
                        <a:gd name="T7" fmla="*/ 1 h 504"/>
                        <a:gd name="T8" fmla="*/ 19 w 2736"/>
                        <a:gd name="T9" fmla="*/ 1 h 504"/>
                        <a:gd name="T10" fmla="*/ 13 w 2736"/>
                        <a:gd name="T11" fmla="*/ 1 h 504"/>
                        <a:gd name="T12" fmla="*/ 5 w 2736"/>
                        <a:gd name="T13" fmla="*/ 3 h 504"/>
                        <a:gd name="T14" fmla="*/ 0 w 2736"/>
                        <a:gd name="T15" fmla="*/ 5 h 50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736" h="504">
                          <a:moveTo>
                            <a:pt x="0" y="504"/>
                          </a:moveTo>
                          <a:cubicBezTo>
                            <a:pt x="24" y="488"/>
                            <a:pt x="568" y="248"/>
                            <a:pt x="864" y="168"/>
                          </a:cubicBezTo>
                          <a:cubicBezTo>
                            <a:pt x="1160" y="88"/>
                            <a:pt x="1464" y="48"/>
                            <a:pt x="1776" y="24"/>
                          </a:cubicBezTo>
                          <a:cubicBezTo>
                            <a:pt x="2088" y="0"/>
                            <a:pt x="2579" y="11"/>
                            <a:pt x="2736" y="24"/>
                          </a:cubicBezTo>
                          <a:lnTo>
                            <a:pt x="2720" y="103"/>
                          </a:lnTo>
                          <a:cubicBezTo>
                            <a:pt x="2558" y="116"/>
                            <a:pt x="2108" y="71"/>
                            <a:pt x="1764" y="103"/>
                          </a:cubicBezTo>
                          <a:cubicBezTo>
                            <a:pt x="1209" y="136"/>
                            <a:pt x="998" y="192"/>
                            <a:pt x="654" y="292"/>
                          </a:cubicBezTo>
                          <a:cubicBezTo>
                            <a:pt x="358" y="356"/>
                            <a:pt x="136" y="460"/>
                            <a:pt x="0" y="504"/>
                          </a:cubicBezTo>
                          <a:close/>
                        </a:path>
                      </a:pathLst>
                    </a:custGeom>
                    <a:gradFill rotWithShape="0">
                      <a:gsLst>
                        <a:gs pos="0">
                          <a:schemeClr val="accent2"/>
                        </a:gs>
                        <a:gs pos="100000">
                          <a:schemeClr val="folHlink"/>
                        </a:gs>
                      </a:gsLst>
                      <a:lin ang="0" scaled="1"/>
                    </a:gradFill>
                    <a:ln>
                      <a:noFill/>
                    </a:ln>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Lst>
                  </p:spPr>
                  <p:txBody>
                    <a:bodyPr wrap="none" anchor="ctr"/>
                    <a:lstStyle/>
                    <a:p>
                      <a:endParaRPr lang="en-US"/>
                    </a:p>
                  </p:txBody>
                </p:sp>
                <p:sp>
                  <p:nvSpPr>
                    <p:cNvPr id="130" name="Freeform 17"/>
                    <p:cNvSpPr>
                      <a:spLocks/>
                    </p:cNvSpPr>
                    <p:nvPr/>
                  </p:nvSpPr>
                  <p:spPr bwMode="hidden">
                    <a:xfrm rot="2104081">
                      <a:off x="4352" y="2802"/>
                      <a:ext cx="974" cy="544"/>
                    </a:xfrm>
                    <a:custGeom>
                      <a:avLst/>
                      <a:gdLst>
                        <a:gd name="T0" fmla="*/ 1 w 1769"/>
                        <a:gd name="T1" fmla="*/ 1 h 791"/>
                        <a:gd name="T2" fmla="*/ 1 w 1769"/>
                        <a:gd name="T3" fmla="*/ 1 h 791"/>
                        <a:gd name="T4" fmla="*/ 1 w 1769"/>
                        <a:gd name="T5" fmla="*/ 2 h 791"/>
                        <a:gd name="T6" fmla="*/ 1 w 1769"/>
                        <a:gd name="T7" fmla="*/ 5 h 791"/>
                        <a:gd name="T8" fmla="*/ 1 w 1769"/>
                        <a:gd name="T9" fmla="*/ 7 h 791"/>
                        <a:gd name="T10" fmla="*/ 1 w 1769"/>
                        <a:gd name="T11" fmla="*/ 9 h 791"/>
                        <a:gd name="T12" fmla="*/ 1 w 1769"/>
                        <a:gd name="T13" fmla="*/ 7 h 791"/>
                        <a:gd name="T14" fmla="*/ 1 w 1769"/>
                        <a:gd name="T15" fmla="*/ 6 h 791"/>
                        <a:gd name="T16" fmla="*/ 1 w 1769"/>
                        <a:gd name="T17" fmla="*/ 3 h 791"/>
                        <a:gd name="T18" fmla="*/ 1 w 1769"/>
                        <a:gd name="T19" fmla="*/ 2 h 791"/>
                        <a:gd name="T20" fmla="*/ 0 w 1769"/>
                        <a:gd name="T21" fmla="*/ 1 h 791"/>
                        <a:gd name="T22" fmla="*/ 1 w 1769"/>
                        <a:gd name="T23" fmla="*/ 1 h 79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769" h="791">
                          <a:moveTo>
                            <a:pt x="5" y="8"/>
                          </a:moveTo>
                          <a:cubicBezTo>
                            <a:pt x="85" y="0"/>
                            <a:pt x="293" y="24"/>
                            <a:pt x="485" y="56"/>
                          </a:cubicBezTo>
                          <a:cubicBezTo>
                            <a:pt x="677" y="88"/>
                            <a:pt x="969" y="137"/>
                            <a:pt x="1157" y="200"/>
                          </a:cubicBezTo>
                          <a:cubicBezTo>
                            <a:pt x="1345" y="263"/>
                            <a:pt x="1511" y="364"/>
                            <a:pt x="1611" y="432"/>
                          </a:cubicBezTo>
                          <a:cubicBezTo>
                            <a:pt x="1711" y="500"/>
                            <a:pt x="1743" y="550"/>
                            <a:pt x="1756" y="609"/>
                          </a:cubicBezTo>
                          <a:cubicBezTo>
                            <a:pt x="1769" y="668"/>
                            <a:pt x="1717" y="783"/>
                            <a:pt x="1689" y="787"/>
                          </a:cubicBezTo>
                          <a:cubicBezTo>
                            <a:pt x="1661" y="791"/>
                            <a:pt x="1639" y="687"/>
                            <a:pt x="1589" y="632"/>
                          </a:cubicBezTo>
                          <a:cubicBezTo>
                            <a:pt x="1539" y="577"/>
                            <a:pt x="1469" y="510"/>
                            <a:pt x="1389" y="454"/>
                          </a:cubicBezTo>
                          <a:cubicBezTo>
                            <a:pt x="1309" y="398"/>
                            <a:pt x="1244" y="346"/>
                            <a:pt x="1109" y="296"/>
                          </a:cubicBezTo>
                          <a:cubicBezTo>
                            <a:pt x="974" y="246"/>
                            <a:pt x="766" y="189"/>
                            <a:pt x="581" y="152"/>
                          </a:cubicBezTo>
                          <a:cubicBezTo>
                            <a:pt x="396" y="115"/>
                            <a:pt x="96" y="100"/>
                            <a:pt x="0" y="76"/>
                          </a:cubicBezTo>
                          <a:lnTo>
                            <a:pt x="5" y="8"/>
                          </a:lnTo>
                          <a:close/>
                        </a:path>
                      </a:pathLst>
                    </a:custGeom>
                    <a:gradFill rotWithShape="0">
                      <a:gsLst>
                        <a:gs pos="0">
                          <a:schemeClr val="folHlink"/>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grpSp>
              <p:grpSp>
                <p:nvGrpSpPr>
                  <p:cNvPr id="37" name="Group 18"/>
                  <p:cNvGrpSpPr>
                    <a:grpSpLocks/>
                  </p:cNvGrpSpPr>
                  <p:nvPr/>
                </p:nvGrpSpPr>
                <p:grpSpPr bwMode="auto">
                  <a:xfrm>
                    <a:off x="2970" y="1802"/>
                    <a:ext cx="2478" cy="1064"/>
                    <a:chOff x="2896" y="1830"/>
                    <a:chExt cx="2478" cy="1064"/>
                  </a:xfrm>
                </p:grpSpPr>
                <p:sp>
                  <p:nvSpPr>
                    <p:cNvPr id="127" name="Freeform 19"/>
                    <p:cNvSpPr>
                      <a:spLocks/>
                    </p:cNvSpPr>
                    <p:nvPr/>
                  </p:nvSpPr>
                  <p:spPr bwMode="hidden">
                    <a:xfrm rot="1582915">
                      <a:off x="2896" y="1828"/>
                      <a:ext cx="1736" cy="304"/>
                    </a:xfrm>
                    <a:custGeom>
                      <a:avLst/>
                      <a:gdLst>
                        <a:gd name="T0" fmla="*/ 0 w 2736"/>
                        <a:gd name="T1" fmla="*/ 1 h 504"/>
                        <a:gd name="T2" fmla="*/ 4 w 2736"/>
                        <a:gd name="T3" fmla="*/ 1 h 504"/>
                        <a:gd name="T4" fmla="*/ 8 w 2736"/>
                        <a:gd name="T5" fmla="*/ 1 h 504"/>
                        <a:gd name="T6" fmla="*/ 11 w 2736"/>
                        <a:gd name="T7" fmla="*/ 1 h 504"/>
                        <a:gd name="T8" fmla="*/ 11 w 2736"/>
                        <a:gd name="T9" fmla="*/ 1 h 504"/>
                        <a:gd name="T10" fmla="*/ 7 w 2736"/>
                        <a:gd name="T11" fmla="*/ 1 h 504"/>
                        <a:gd name="T12" fmla="*/ 3 w 2736"/>
                        <a:gd name="T13" fmla="*/ 1 h 504"/>
                        <a:gd name="T14" fmla="*/ 0 w 2736"/>
                        <a:gd name="T15" fmla="*/ 1 h 50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736" h="504">
                          <a:moveTo>
                            <a:pt x="0" y="504"/>
                          </a:moveTo>
                          <a:cubicBezTo>
                            <a:pt x="24" y="488"/>
                            <a:pt x="568" y="248"/>
                            <a:pt x="864" y="168"/>
                          </a:cubicBezTo>
                          <a:cubicBezTo>
                            <a:pt x="1160" y="88"/>
                            <a:pt x="1464" y="48"/>
                            <a:pt x="1776" y="24"/>
                          </a:cubicBezTo>
                          <a:cubicBezTo>
                            <a:pt x="2088" y="0"/>
                            <a:pt x="2579" y="11"/>
                            <a:pt x="2736" y="24"/>
                          </a:cubicBezTo>
                          <a:lnTo>
                            <a:pt x="2720" y="103"/>
                          </a:lnTo>
                          <a:cubicBezTo>
                            <a:pt x="2558" y="116"/>
                            <a:pt x="2108" y="71"/>
                            <a:pt x="1764" y="103"/>
                          </a:cubicBezTo>
                          <a:cubicBezTo>
                            <a:pt x="1209" y="136"/>
                            <a:pt x="998" y="192"/>
                            <a:pt x="654" y="292"/>
                          </a:cubicBezTo>
                          <a:cubicBezTo>
                            <a:pt x="358" y="356"/>
                            <a:pt x="136" y="460"/>
                            <a:pt x="0" y="504"/>
                          </a:cubicBezTo>
                          <a:close/>
                        </a:path>
                      </a:pathLst>
                    </a:custGeom>
                    <a:gradFill rotWithShape="0">
                      <a:gsLst>
                        <a:gs pos="0">
                          <a:schemeClr val="accent2"/>
                        </a:gs>
                        <a:gs pos="100000">
                          <a:schemeClr val="folHlink"/>
                        </a:gs>
                      </a:gsLst>
                      <a:lin ang="0" scaled="1"/>
                    </a:gradFill>
                    <a:ln>
                      <a:noFill/>
                    </a:ln>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Lst>
                  </p:spPr>
                  <p:txBody>
                    <a:bodyPr wrap="none" anchor="ctr"/>
                    <a:lstStyle/>
                    <a:p>
                      <a:endParaRPr lang="en-US"/>
                    </a:p>
                  </p:txBody>
                </p:sp>
                <p:sp>
                  <p:nvSpPr>
                    <p:cNvPr id="128" name="Freeform 20"/>
                    <p:cNvSpPr>
                      <a:spLocks/>
                    </p:cNvSpPr>
                    <p:nvPr/>
                  </p:nvSpPr>
                  <p:spPr bwMode="hidden">
                    <a:xfrm rot="1582915">
                      <a:off x="4442" y="2418"/>
                      <a:ext cx="932" cy="476"/>
                    </a:xfrm>
                    <a:custGeom>
                      <a:avLst/>
                      <a:gdLst>
                        <a:gd name="T0" fmla="*/ 1 w 1769"/>
                        <a:gd name="T1" fmla="*/ 1 h 791"/>
                        <a:gd name="T2" fmla="*/ 1 w 1769"/>
                        <a:gd name="T3" fmla="*/ 1 h 791"/>
                        <a:gd name="T4" fmla="*/ 1 w 1769"/>
                        <a:gd name="T5" fmla="*/ 1 h 791"/>
                        <a:gd name="T6" fmla="*/ 1 w 1769"/>
                        <a:gd name="T7" fmla="*/ 1 h 791"/>
                        <a:gd name="T8" fmla="*/ 1 w 1769"/>
                        <a:gd name="T9" fmla="*/ 1 h 791"/>
                        <a:gd name="T10" fmla="*/ 1 w 1769"/>
                        <a:gd name="T11" fmla="*/ 2 h 791"/>
                        <a:gd name="T12" fmla="*/ 1 w 1769"/>
                        <a:gd name="T13" fmla="*/ 1 h 791"/>
                        <a:gd name="T14" fmla="*/ 1 w 1769"/>
                        <a:gd name="T15" fmla="*/ 1 h 791"/>
                        <a:gd name="T16" fmla="*/ 1 w 1769"/>
                        <a:gd name="T17" fmla="*/ 1 h 791"/>
                        <a:gd name="T18" fmla="*/ 1 w 1769"/>
                        <a:gd name="T19" fmla="*/ 1 h 791"/>
                        <a:gd name="T20" fmla="*/ 0 w 1769"/>
                        <a:gd name="T21" fmla="*/ 1 h 791"/>
                        <a:gd name="T22" fmla="*/ 1 w 1769"/>
                        <a:gd name="T23" fmla="*/ 1 h 79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769" h="791">
                          <a:moveTo>
                            <a:pt x="5" y="8"/>
                          </a:moveTo>
                          <a:cubicBezTo>
                            <a:pt x="85" y="0"/>
                            <a:pt x="293" y="24"/>
                            <a:pt x="485" y="56"/>
                          </a:cubicBezTo>
                          <a:cubicBezTo>
                            <a:pt x="677" y="88"/>
                            <a:pt x="969" y="137"/>
                            <a:pt x="1157" y="200"/>
                          </a:cubicBezTo>
                          <a:cubicBezTo>
                            <a:pt x="1345" y="263"/>
                            <a:pt x="1511" y="364"/>
                            <a:pt x="1611" y="432"/>
                          </a:cubicBezTo>
                          <a:cubicBezTo>
                            <a:pt x="1711" y="500"/>
                            <a:pt x="1743" y="550"/>
                            <a:pt x="1756" y="609"/>
                          </a:cubicBezTo>
                          <a:cubicBezTo>
                            <a:pt x="1769" y="668"/>
                            <a:pt x="1717" y="783"/>
                            <a:pt x="1689" y="787"/>
                          </a:cubicBezTo>
                          <a:cubicBezTo>
                            <a:pt x="1661" y="791"/>
                            <a:pt x="1639" y="687"/>
                            <a:pt x="1589" y="632"/>
                          </a:cubicBezTo>
                          <a:cubicBezTo>
                            <a:pt x="1539" y="577"/>
                            <a:pt x="1469" y="510"/>
                            <a:pt x="1389" y="454"/>
                          </a:cubicBezTo>
                          <a:cubicBezTo>
                            <a:pt x="1309" y="398"/>
                            <a:pt x="1244" y="346"/>
                            <a:pt x="1109" y="296"/>
                          </a:cubicBezTo>
                          <a:cubicBezTo>
                            <a:pt x="974" y="246"/>
                            <a:pt x="766" y="189"/>
                            <a:pt x="581" y="152"/>
                          </a:cubicBezTo>
                          <a:cubicBezTo>
                            <a:pt x="396" y="115"/>
                            <a:pt x="96" y="100"/>
                            <a:pt x="0" y="76"/>
                          </a:cubicBezTo>
                          <a:lnTo>
                            <a:pt x="5" y="8"/>
                          </a:lnTo>
                          <a:close/>
                        </a:path>
                      </a:pathLst>
                    </a:custGeom>
                    <a:gradFill rotWithShape="0">
                      <a:gsLst>
                        <a:gs pos="0">
                          <a:schemeClr val="folHlink"/>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grpSp>
              <p:grpSp>
                <p:nvGrpSpPr>
                  <p:cNvPr id="38" name="Group 21"/>
                  <p:cNvGrpSpPr>
                    <a:grpSpLocks/>
                  </p:cNvGrpSpPr>
                  <p:nvPr/>
                </p:nvGrpSpPr>
                <p:grpSpPr bwMode="auto">
                  <a:xfrm>
                    <a:off x="2998" y="1609"/>
                    <a:ext cx="2472" cy="925"/>
                    <a:chOff x="2924" y="1637"/>
                    <a:chExt cx="2472" cy="925"/>
                  </a:xfrm>
                </p:grpSpPr>
                <p:sp>
                  <p:nvSpPr>
                    <p:cNvPr id="125" name="Freeform 22"/>
                    <p:cNvSpPr>
                      <a:spLocks/>
                    </p:cNvSpPr>
                    <p:nvPr/>
                  </p:nvSpPr>
                  <p:spPr bwMode="hidden">
                    <a:xfrm rot="1080363">
                      <a:off x="2924" y="1637"/>
                      <a:ext cx="1677" cy="335"/>
                    </a:xfrm>
                    <a:custGeom>
                      <a:avLst/>
                      <a:gdLst>
                        <a:gd name="T0" fmla="*/ 0 w 2736"/>
                        <a:gd name="T1" fmla="*/ 4 h 504"/>
                        <a:gd name="T2" fmla="*/ 2 w 2736"/>
                        <a:gd name="T3" fmla="*/ 1 h 504"/>
                        <a:gd name="T4" fmla="*/ 5 w 2736"/>
                        <a:gd name="T5" fmla="*/ 1 h 504"/>
                        <a:gd name="T6" fmla="*/ 8 w 2736"/>
                        <a:gd name="T7" fmla="*/ 1 h 504"/>
                        <a:gd name="T8" fmla="*/ 7 w 2736"/>
                        <a:gd name="T9" fmla="*/ 1 h 504"/>
                        <a:gd name="T10" fmla="*/ 5 w 2736"/>
                        <a:gd name="T11" fmla="*/ 1 h 504"/>
                        <a:gd name="T12" fmla="*/ 2 w 2736"/>
                        <a:gd name="T13" fmla="*/ 2 h 504"/>
                        <a:gd name="T14" fmla="*/ 0 w 2736"/>
                        <a:gd name="T15" fmla="*/ 4 h 50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736" h="504">
                          <a:moveTo>
                            <a:pt x="0" y="504"/>
                          </a:moveTo>
                          <a:cubicBezTo>
                            <a:pt x="24" y="488"/>
                            <a:pt x="568" y="248"/>
                            <a:pt x="864" y="168"/>
                          </a:cubicBezTo>
                          <a:cubicBezTo>
                            <a:pt x="1160" y="88"/>
                            <a:pt x="1464" y="48"/>
                            <a:pt x="1776" y="24"/>
                          </a:cubicBezTo>
                          <a:cubicBezTo>
                            <a:pt x="2088" y="0"/>
                            <a:pt x="2579" y="11"/>
                            <a:pt x="2736" y="24"/>
                          </a:cubicBezTo>
                          <a:lnTo>
                            <a:pt x="2720" y="103"/>
                          </a:lnTo>
                          <a:cubicBezTo>
                            <a:pt x="2558" y="116"/>
                            <a:pt x="2108" y="71"/>
                            <a:pt x="1764" y="103"/>
                          </a:cubicBezTo>
                          <a:cubicBezTo>
                            <a:pt x="1209" y="136"/>
                            <a:pt x="998" y="192"/>
                            <a:pt x="654" y="292"/>
                          </a:cubicBezTo>
                          <a:cubicBezTo>
                            <a:pt x="358" y="356"/>
                            <a:pt x="136" y="460"/>
                            <a:pt x="0" y="504"/>
                          </a:cubicBezTo>
                          <a:close/>
                        </a:path>
                      </a:pathLst>
                    </a:custGeom>
                    <a:gradFill rotWithShape="0">
                      <a:gsLst>
                        <a:gs pos="0">
                          <a:schemeClr val="accent2"/>
                        </a:gs>
                        <a:gs pos="100000">
                          <a:schemeClr val="folHlink"/>
                        </a:gs>
                      </a:gsLst>
                      <a:lin ang="0" scaled="1"/>
                    </a:gradFill>
                    <a:ln>
                      <a:noFill/>
                    </a:ln>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Lst>
                  </p:spPr>
                  <p:txBody>
                    <a:bodyPr wrap="none" anchor="ctr"/>
                    <a:lstStyle/>
                    <a:p>
                      <a:endParaRPr lang="en-US"/>
                    </a:p>
                  </p:txBody>
                </p:sp>
                <p:sp>
                  <p:nvSpPr>
                    <p:cNvPr id="126" name="Freeform 23"/>
                    <p:cNvSpPr>
                      <a:spLocks/>
                    </p:cNvSpPr>
                    <p:nvPr/>
                  </p:nvSpPr>
                  <p:spPr bwMode="hidden">
                    <a:xfrm rot="1080363">
                      <a:off x="4495" y="2039"/>
                      <a:ext cx="901" cy="525"/>
                    </a:xfrm>
                    <a:custGeom>
                      <a:avLst/>
                      <a:gdLst>
                        <a:gd name="T0" fmla="*/ 1 w 1769"/>
                        <a:gd name="T1" fmla="*/ 1 h 791"/>
                        <a:gd name="T2" fmla="*/ 1 w 1769"/>
                        <a:gd name="T3" fmla="*/ 1 h 791"/>
                        <a:gd name="T4" fmla="*/ 1 w 1769"/>
                        <a:gd name="T5" fmla="*/ 1 h 791"/>
                        <a:gd name="T6" fmla="*/ 1 w 1769"/>
                        <a:gd name="T7" fmla="*/ 3 h 791"/>
                        <a:gd name="T8" fmla="*/ 1 w 1769"/>
                        <a:gd name="T9" fmla="*/ 5 h 791"/>
                        <a:gd name="T10" fmla="*/ 1 w 1769"/>
                        <a:gd name="T11" fmla="*/ 6 h 791"/>
                        <a:gd name="T12" fmla="*/ 1 w 1769"/>
                        <a:gd name="T13" fmla="*/ 5 h 791"/>
                        <a:gd name="T14" fmla="*/ 1 w 1769"/>
                        <a:gd name="T15" fmla="*/ 3 h 791"/>
                        <a:gd name="T16" fmla="*/ 1 w 1769"/>
                        <a:gd name="T17" fmla="*/ 2 h 791"/>
                        <a:gd name="T18" fmla="*/ 1 w 1769"/>
                        <a:gd name="T19" fmla="*/ 1 h 791"/>
                        <a:gd name="T20" fmla="*/ 0 w 1769"/>
                        <a:gd name="T21" fmla="*/ 1 h 791"/>
                        <a:gd name="T22" fmla="*/ 1 w 1769"/>
                        <a:gd name="T23" fmla="*/ 1 h 79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769" h="791">
                          <a:moveTo>
                            <a:pt x="5" y="8"/>
                          </a:moveTo>
                          <a:cubicBezTo>
                            <a:pt x="85" y="0"/>
                            <a:pt x="293" y="24"/>
                            <a:pt x="485" y="56"/>
                          </a:cubicBezTo>
                          <a:cubicBezTo>
                            <a:pt x="677" y="88"/>
                            <a:pt x="969" y="137"/>
                            <a:pt x="1157" y="200"/>
                          </a:cubicBezTo>
                          <a:cubicBezTo>
                            <a:pt x="1345" y="263"/>
                            <a:pt x="1511" y="364"/>
                            <a:pt x="1611" y="432"/>
                          </a:cubicBezTo>
                          <a:cubicBezTo>
                            <a:pt x="1711" y="500"/>
                            <a:pt x="1743" y="550"/>
                            <a:pt x="1756" y="609"/>
                          </a:cubicBezTo>
                          <a:cubicBezTo>
                            <a:pt x="1769" y="668"/>
                            <a:pt x="1717" y="783"/>
                            <a:pt x="1689" y="787"/>
                          </a:cubicBezTo>
                          <a:cubicBezTo>
                            <a:pt x="1661" y="791"/>
                            <a:pt x="1639" y="687"/>
                            <a:pt x="1589" y="632"/>
                          </a:cubicBezTo>
                          <a:cubicBezTo>
                            <a:pt x="1539" y="577"/>
                            <a:pt x="1469" y="510"/>
                            <a:pt x="1389" y="454"/>
                          </a:cubicBezTo>
                          <a:cubicBezTo>
                            <a:pt x="1309" y="398"/>
                            <a:pt x="1244" y="346"/>
                            <a:pt x="1109" y="296"/>
                          </a:cubicBezTo>
                          <a:cubicBezTo>
                            <a:pt x="974" y="246"/>
                            <a:pt x="766" y="189"/>
                            <a:pt x="581" y="152"/>
                          </a:cubicBezTo>
                          <a:cubicBezTo>
                            <a:pt x="396" y="115"/>
                            <a:pt x="96" y="100"/>
                            <a:pt x="0" y="76"/>
                          </a:cubicBezTo>
                          <a:lnTo>
                            <a:pt x="5" y="8"/>
                          </a:lnTo>
                          <a:close/>
                        </a:path>
                      </a:pathLst>
                    </a:custGeom>
                    <a:gradFill rotWithShape="0">
                      <a:gsLst>
                        <a:gs pos="0">
                          <a:schemeClr val="folHlink"/>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grpSp>
              <p:grpSp>
                <p:nvGrpSpPr>
                  <p:cNvPr id="39" name="Group 24"/>
                  <p:cNvGrpSpPr>
                    <a:grpSpLocks/>
                  </p:cNvGrpSpPr>
                  <p:nvPr/>
                </p:nvGrpSpPr>
                <p:grpSpPr bwMode="auto">
                  <a:xfrm>
                    <a:off x="3032" y="1386"/>
                    <a:ext cx="2341" cy="657"/>
                    <a:chOff x="2958" y="1414"/>
                    <a:chExt cx="2341" cy="657"/>
                  </a:xfrm>
                </p:grpSpPr>
                <p:sp>
                  <p:nvSpPr>
                    <p:cNvPr id="123" name="Freeform 25"/>
                    <p:cNvSpPr>
                      <a:spLocks/>
                    </p:cNvSpPr>
                    <p:nvPr/>
                  </p:nvSpPr>
                  <p:spPr bwMode="hidden">
                    <a:xfrm rot="463793">
                      <a:off x="2958" y="1414"/>
                      <a:ext cx="1544" cy="312"/>
                    </a:xfrm>
                    <a:custGeom>
                      <a:avLst/>
                      <a:gdLst>
                        <a:gd name="T0" fmla="*/ 0 w 2736"/>
                        <a:gd name="T1" fmla="*/ 1 h 504"/>
                        <a:gd name="T2" fmla="*/ 1 w 2736"/>
                        <a:gd name="T3" fmla="*/ 1 h 504"/>
                        <a:gd name="T4" fmla="*/ 2 w 2736"/>
                        <a:gd name="T5" fmla="*/ 1 h 504"/>
                        <a:gd name="T6" fmla="*/ 3 w 2736"/>
                        <a:gd name="T7" fmla="*/ 1 h 504"/>
                        <a:gd name="T8" fmla="*/ 3 w 2736"/>
                        <a:gd name="T9" fmla="*/ 1 h 504"/>
                        <a:gd name="T10" fmla="*/ 2 w 2736"/>
                        <a:gd name="T11" fmla="*/ 1 h 504"/>
                        <a:gd name="T12" fmla="*/ 1 w 2736"/>
                        <a:gd name="T13" fmla="*/ 1 h 504"/>
                        <a:gd name="T14" fmla="*/ 0 w 2736"/>
                        <a:gd name="T15" fmla="*/ 1 h 50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736" h="504">
                          <a:moveTo>
                            <a:pt x="0" y="504"/>
                          </a:moveTo>
                          <a:cubicBezTo>
                            <a:pt x="24" y="488"/>
                            <a:pt x="568" y="248"/>
                            <a:pt x="864" y="168"/>
                          </a:cubicBezTo>
                          <a:cubicBezTo>
                            <a:pt x="1160" y="88"/>
                            <a:pt x="1464" y="48"/>
                            <a:pt x="1776" y="24"/>
                          </a:cubicBezTo>
                          <a:cubicBezTo>
                            <a:pt x="2088" y="0"/>
                            <a:pt x="2579" y="11"/>
                            <a:pt x="2736" y="24"/>
                          </a:cubicBezTo>
                          <a:lnTo>
                            <a:pt x="2720" y="103"/>
                          </a:lnTo>
                          <a:cubicBezTo>
                            <a:pt x="2558" y="116"/>
                            <a:pt x="2108" y="71"/>
                            <a:pt x="1764" y="103"/>
                          </a:cubicBezTo>
                          <a:cubicBezTo>
                            <a:pt x="1209" y="136"/>
                            <a:pt x="998" y="192"/>
                            <a:pt x="654" y="292"/>
                          </a:cubicBezTo>
                          <a:cubicBezTo>
                            <a:pt x="358" y="356"/>
                            <a:pt x="136" y="460"/>
                            <a:pt x="0" y="504"/>
                          </a:cubicBezTo>
                          <a:close/>
                        </a:path>
                      </a:pathLst>
                    </a:custGeom>
                    <a:gradFill rotWithShape="0">
                      <a:gsLst>
                        <a:gs pos="0">
                          <a:schemeClr val="accent2"/>
                        </a:gs>
                        <a:gs pos="100000">
                          <a:schemeClr val="folHlink"/>
                        </a:gs>
                      </a:gsLst>
                      <a:lin ang="0" scaled="1"/>
                    </a:gradFill>
                    <a:ln>
                      <a:noFill/>
                    </a:ln>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Lst>
                  </p:spPr>
                  <p:txBody>
                    <a:bodyPr wrap="none" anchor="ctr"/>
                    <a:lstStyle/>
                    <a:p>
                      <a:endParaRPr lang="en-US"/>
                    </a:p>
                  </p:txBody>
                </p:sp>
                <p:sp>
                  <p:nvSpPr>
                    <p:cNvPr id="124" name="Freeform 26"/>
                    <p:cNvSpPr>
                      <a:spLocks/>
                    </p:cNvSpPr>
                    <p:nvPr/>
                  </p:nvSpPr>
                  <p:spPr bwMode="hidden">
                    <a:xfrm rot="463793">
                      <a:off x="4469" y="1579"/>
                      <a:ext cx="830" cy="490"/>
                    </a:xfrm>
                    <a:custGeom>
                      <a:avLst/>
                      <a:gdLst>
                        <a:gd name="T0" fmla="*/ 0 w 1769"/>
                        <a:gd name="T1" fmla="*/ 1 h 791"/>
                        <a:gd name="T2" fmla="*/ 0 w 1769"/>
                        <a:gd name="T3" fmla="*/ 1 h 791"/>
                        <a:gd name="T4" fmla="*/ 0 w 1769"/>
                        <a:gd name="T5" fmla="*/ 1 h 791"/>
                        <a:gd name="T6" fmla="*/ 0 w 1769"/>
                        <a:gd name="T7" fmla="*/ 1 h 791"/>
                        <a:gd name="T8" fmla="*/ 0 w 1769"/>
                        <a:gd name="T9" fmla="*/ 2 h 791"/>
                        <a:gd name="T10" fmla="*/ 0 w 1769"/>
                        <a:gd name="T11" fmla="*/ 2 h 791"/>
                        <a:gd name="T12" fmla="*/ 0 w 1769"/>
                        <a:gd name="T13" fmla="*/ 2 h 791"/>
                        <a:gd name="T14" fmla="*/ 0 w 1769"/>
                        <a:gd name="T15" fmla="*/ 1 h 791"/>
                        <a:gd name="T16" fmla="*/ 0 w 1769"/>
                        <a:gd name="T17" fmla="*/ 1 h 791"/>
                        <a:gd name="T18" fmla="*/ 0 w 1769"/>
                        <a:gd name="T19" fmla="*/ 1 h 791"/>
                        <a:gd name="T20" fmla="*/ 0 w 1769"/>
                        <a:gd name="T21" fmla="*/ 1 h 791"/>
                        <a:gd name="T22" fmla="*/ 0 w 1769"/>
                        <a:gd name="T23" fmla="*/ 1 h 79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769" h="791">
                          <a:moveTo>
                            <a:pt x="5" y="8"/>
                          </a:moveTo>
                          <a:cubicBezTo>
                            <a:pt x="85" y="0"/>
                            <a:pt x="293" y="24"/>
                            <a:pt x="485" y="56"/>
                          </a:cubicBezTo>
                          <a:cubicBezTo>
                            <a:pt x="677" y="88"/>
                            <a:pt x="969" y="137"/>
                            <a:pt x="1157" y="200"/>
                          </a:cubicBezTo>
                          <a:cubicBezTo>
                            <a:pt x="1345" y="263"/>
                            <a:pt x="1511" y="364"/>
                            <a:pt x="1611" y="432"/>
                          </a:cubicBezTo>
                          <a:cubicBezTo>
                            <a:pt x="1711" y="500"/>
                            <a:pt x="1743" y="550"/>
                            <a:pt x="1756" y="609"/>
                          </a:cubicBezTo>
                          <a:cubicBezTo>
                            <a:pt x="1769" y="668"/>
                            <a:pt x="1717" y="783"/>
                            <a:pt x="1689" y="787"/>
                          </a:cubicBezTo>
                          <a:cubicBezTo>
                            <a:pt x="1661" y="791"/>
                            <a:pt x="1639" y="687"/>
                            <a:pt x="1589" y="632"/>
                          </a:cubicBezTo>
                          <a:cubicBezTo>
                            <a:pt x="1539" y="577"/>
                            <a:pt x="1469" y="510"/>
                            <a:pt x="1389" y="454"/>
                          </a:cubicBezTo>
                          <a:cubicBezTo>
                            <a:pt x="1309" y="398"/>
                            <a:pt x="1244" y="346"/>
                            <a:pt x="1109" y="296"/>
                          </a:cubicBezTo>
                          <a:cubicBezTo>
                            <a:pt x="974" y="246"/>
                            <a:pt x="766" y="189"/>
                            <a:pt x="581" y="152"/>
                          </a:cubicBezTo>
                          <a:cubicBezTo>
                            <a:pt x="396" y="115"/>
                            <a:pt x="96" y="100"/>
                            <a:pt x="0" y="76"/>
                          </a:cubicBezTo>
                          <a:lnTo>
                            <a:pt x="5" y="8"/>
                          </a:lnTo>
                          <a:close/>
                        </a:path>
                      </a:pathLst>
                    </a:custGeom>
                    <a:gradFill rotWithShape="0">
                      <a:gsLst>
                        <a:gs pos="0">
                          <a:schemeClr val="folHlink"/>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grpSp>
              <p:grpSp>
                <p:nvGrpSpPr>
                  <p:cNvPr id="40" name="Group 27"/>
                  <p:cNvGrpSpPr>
                    <a:grpSpLocks/>
                  </p:cNvGrpSpPr>
                  <p:nvPr/>
                </p:nvGrpSpPr>
                <p:grpSpPr bwMode="auto">
                  <a:xfrm>
                    <a:off x="3057" y="1240"/>
                    <a:ext cx="2150" cy="343"/>
                    <a:chOff x="2983" y="1268"/>
                    <a:chExt cx="2150" cy="343"/>
                  </a:xfrm>
                </p:grpSpPr>
                <p:sp>
                  <p:nvSpPr>
                    <p:cNvPr id="121" name="Freeform 28"/>
                    <p:cNvSpPr>
                      <a:spLocks/>
                    </p:cNvSpPr>
                    <p:nvPr/>
                  </p:nvSpPr>
                  <p:spPr bwMode="hidden">
                    <a:xfrm rot="-84182">
                      <a:off x="2983" y="1288"/>
                      <a:ext cx="1404" cy="222"/>
                    </a:xfrm>
                    <a:custGeom>
                      <a:avLst/>
                      <a:gdLst>
                        <a:gd name="T0" fmla="*/ 0 w 2736"/>
                        <a:gd name="T1" fmla="*/ 0 h 504"/>
                        <a:gd name="T2" fmla="*/ 1 w 2736"/>
                        <a:gd name="T3" fmla="*/ 0 h 504"/>
                        <a:gd name="T4" fmla="*/ 1 w 2736"/>
                        <a:gd name="T5" fmla="*/ 0 h 504"/>
                        <a:gd name="T6" fmla="*/ 1 w 2736"/>
                        <a:gd name="T7" fmla="*/ 0 h 504"/>
                        <a:gd name="T8" fmla="*/ 1 w 2736"/>
                        <a:gd name="T9" fmla="*/ 0 h 504"/>
                        <a:gd name="T10" fmla="*/ 1 w 2736"/>
                        <a:gd name="T11" fmla="*/ 0 h 504"/>
                        <a:gd name="T12" fmla="*/ 1 w 2736"/>
                        <a:gd name="T13" fmla="*/ 0 h 504"/>
                        <a:gd name="T14" fmla="*/ 0 w 2736"/>
                        <a:gd name="T15" fmla="*/ 0 h 50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736" h="504">
                          <a:moveTo>
                            <a:pt x="0" y="504"/>
                          </a:moveTo>
                          <a:cubicBezTo>
                            <a:pt x="24" y="488"/>
                            <a:pt x="568" y="248"/>
                            <a:pt x="864" y="168"/>
                          </a:cubicBezTo>
                          <a:cubicBezTo>
                            <a:pt x="1160" y="88"/>
                            <a:pt x="1464" y="48"/>
                            <a:pt x="1776" y="24"/>
                          </a:cubicBezTo>
                          <a:cubicBezTo>
                            <a:pt x="2088" y="0"/>
                            <a:pt x="2579" y="11"/>
                            <a:pt x="2736" y="24"/>
                          </a:cubicBezTo>
                          <a:lnTo>
                            <a:pt x="2720" y="103"/>
                          </a:lnTo>
                          <a:cubicBezTo>
                            <a:pt x="2558" y="116"/>
                            <a:pt x="2108" y="71"/>
                            <a:pt x="1764" y="103"/>
                          </a:cubicBezTo>
                          <a:cubicBezTo>
                            <a:pt x="1209" y="136"/>
                            <a:pt x="998" y="192"/>
                            <a:pt x="654" y="292"/>
                          </a:cubicBezTo>
                          <a:cubicBezTo>
                            <a:pt x="358" y="356"/>
                            <a:pt x="136" y="460"/>
                            <a:pt x="0" y="504"/>
                          </a:cubicBezTo>
                          <a:close/>
                        </a:path>
                      </a:pathLst>
                    </a:custGeom>
                    <a:gradFill rotWithShape="0">
                      <a:gsLst>
                        <a:gs pos="0">
                          <a:schemeClr val="accent2"/>
                        </a:gs>
                        <a:gs pos="100000">
                          <a:schemeClr val="folHlink"/>
                        </a:gs>
                      </a:gsLst>
                      <a:lin ang="0" scaled="1"/>
                    </a:gradFill>
                    <a:ln>
                      <a:noFill/>
                    </a:ln>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Lst>
                  </p:spPr>
                  <p:txBody>
                    <a:bodyPr wrap="none" anchor="ctr"/>
                    <a:lstStyle/>
                    <a:p>
                      <a:endParaRPr lang="en-US"/>
                    </a:p>
                  </p:txBody>
                </p:sp>
                <p:sp>
                  <p:nvSpPr>
                    <p:cNvPr id="122" name="Freeform 29"/>
                    <p:cNvSpPr>
                      <a:spLocks/>
                    </p:cNvSpPr>
                    <p:nvPr/>
                  </p:nvSpPr>
                  <p:spPr bwMode="hidden">
                    <a:xfrm rot="-84182">
                      <a:off x="4379" y="1266"/>
                      <a:ext cx="754" cy="345"/>
                    </a:xfrm>
                    <a:custGeom>
                      <a:avLst/>
                      <a:gdLst>
                        <a:gd name="T0" fmla="*/ 0 w 1769"/>
                        <a:gd name="T1" fmla="*/ 0 h 791"/>
                        <a:gd name="T2" fmla="*/ 0 w 1769"/>
                        <a:gd name="T3" fmla="*/ 0 h 791"/>
                        <a:gd name="T4" fmla="*/ 0 w 1769"/>
                        <a:gd name="T5" fmla="*/ 0 h 791"/>
                        <a:gd name="T6" fmla="*/ 0 w 1769"/>
                        <a:gd name="T7" fmla="*/ 0 h 791"/>
                        <a:gd name="T8" fmla="*/ 0 w 1769"/>
                        <a:gd name="T9" fmla="*/ 0 h 791"/>
                        <a:gd name="T10" fmla="*/ 0 w 1769"/>
                        <a:gd name="T11" fmla="*/ 0 h 791"/>
                        <a:gd name="T12" fmla="*/ 0 w 1769"/>
                        <a:gd name="T13" fmla="*/ 0 h 791"/>
                        <a:gd name="T14" fmla="*/ 0 w 1769"/>
                        <a:gd name="T15" fmla="*/ 0 h 791"/>
                        <a:gd name="T16" fmla="*/ 0 w 1769"/>
                        <a:gd name="T17" fmla="*/ 0 h 791"/>
                        <a:gd name="T18" fmla="*/ 0 w 1769"/>
                        <a:gd name="T19" fmla="*/ 0 h 791"/>
                        <a:gd name="T20" fmla="*/ 0 w 1769"/>
                        <a:gd name="T21" fmla="*/ 0 h 791"/>
                        <a:gd name="T22" fmla="*/ 0 w 1769"/>
                        <a:gd name="T23" fmla="*/ 0 h 79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769" h="791">
                          <a:moveTo>
                            <a:pt x="5" y="8"/>
                          </a:moveTo>
                          <a:cubicBezTo>
                            <a:pt x="85" y="0"/>
                            <a:pt x="293" y="24"/>
                            <a:pt x="485" y="56"/>
                          </a:cubicBezTo>
                          <a:cubicBezTo>
                            <a:pt x="677" y="88"/>
                            <a:pt x="969" y="137"/>
                            <a:pt x="1157" y="200"/>
                          </a:cubicBezTo>
                          <a:cubicBezTo>
                            <a:pt x="1345" y="263"/>
                            <a:pt x="1511" y="364"/>
                            <a:pt x="1611" y="432"/>
                          </a:cubicBezTo>
                          <a:cubicBezTo>
                            <a:pt x="1711" y="500"/>
                            <a:pt x="1743" y="550"/>
                            <a:pt x="1756" y="609"/>
                          </a:cubicBezTo>
                          <a:cubicBezTo>
                            <a:pt x="1769" y="668"/>
                            <a:pt x="1717" y="783"/>
                            <a:pt x="1689" y="787"/>
                          </a:cubicBezTo>
                          <a:cubicBezTo>
                            <a:pt x="1661" y="791"/>
                            <a:pt x="1639" y="687"/>
                            <a:pt x="1589" y="632"/>
                          </a:cubicBezTo>
                          <a:cubicBezTo>
                            <a:pt x="1539" y="577"/>
                            <a:pt x="1469" y="510"/>
                            <a:pt x="1389" y="454"/>
                          </a:cubicBezTo>
                          <a:cubicBezTo>
                            <a:pt x="1309" y="398"/>
                            <a:pt x="1244" y="346"/>
                            <a:pt x="1109" y="296"/>
                          </a:cubicBezTo>
                          <a:cubicBezTo>
                            <a:pt x="974" y="246"/>
                            <a:pt x="766" y="189"/>
                            <a:pt x="581" y="152"/>
                          </a:cubicBezTo>
                          <a:cubicBezTo>
                            <a:pt x="396" y="115"/>
                            <a:pt x="96" y="100"/>
                            <a:pt x="0" y="76"/>
                          </a:cubicBezTo>
                          <a:lnTo>
                            <a:pt x="5" y="8"/>
                          </a:lnTo>
                          <a:close/>
                        </a:path>
                      </a:pathLst>
                    </a:custGeom>
                    <a:gradFill rotWithShape="0">
                      <a:gsLst>
                        <a:gs pos="0">
                          <a:schemeClr val="folHlink"/>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grpSp>
              <p:grpSp>
                <p:nvGrpSpPr>
                  <p:cNvPr id="41" name="Group 30"/>
                  <p:cNvGrpSpPr>
                    <a:grpSpLocks/>
                  </p:cNvGrpSpPr>
                  <p:nvPr/>
                </p:nvGrpSpPr>
                <p:grpSpPr bwMode="auto">
                  <a:xfrm>
                    <a:off x="3012" y="891"/>
                    <a:ext cx="1879" cy="427"/>
                    <a:chOff x="2938" y="919"/>
                    <a:chExt cx="1879" cy="427"/>
                  </a:xfrm>
                </p:grpSpPr>
                <p:sp>
                  <p:nvSpPr>
                    <p:cNvPr id="119" name="Freeform 31"/>
                    <p:cNvSpPr>
                      <a:spLocks/>
                    </p:cNvSpPr>
                    <p:nvPr/>
                  </p:nvSpPr>
                  <p:spPr bwMode="hidden">
                    <a:xfrm rot="-802576">
                      <a:off x="2938" y="1130"/>
                      <a:ext cx="1233" cy="216"/>
                    </a:xfrm>
                    <a:custGeom>
                      <a:avLst/>
                      <a:gdLst>
                        <a:gd name="T0" fmla="*/ 0 w 2736"/>
                        <a:gd name="T1" fmla="*/ 0 h 504"/>
                        <a:gd name="T2" fmla="*/ 0 w 2736"/>
                        <a:gd name="T3" fmla="*/ 0 h 504"/>
                        <a:gd name="T4" fmla="*/ 0 w 2736"/>
                        <a:gd name="T5" fmla="*/ 0 h 504"/>
                        <a:gd name="T6" fmla="*/ 0 w 2736"/>
                        <a:gd name="T7" fmla="*/ 0 h 504"/>
                        <a:gd name="T8" fmla="*/ 0 w 2736"/>
                        <a:gd name="T9" fmla="*/ 0 h 504"/>
                        <a:gd name="T10" fmla="*/ 0 w 2736"/>
                        <a:gd name="T11" fmla="*/ 0 h 504"/>
                        <a:gd name="T12" fmla="*/ 0 w 2736"/>
                        <a:gd name="T13" fmla="*/ 0 h 504"/>
                        <a:gd name="T14" fmla="*/ 0 w 2736"/>
                        <a:gd name="T15" fmla="*/ 0 h 50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736" h="504">
                          <a:moveTo>
                            <a:pt x="0" y="504"/>
                          </a:moveTo>
                          <a:cubicBezTo>
                            <a:pt x="24" y="488"/>
                            <a:pt x="568" y="248"/>
                            <a:pt x="864" y="168"/>
                          </a:cubicBezTo>
                          <a:cubicBezTo>
                            <a:pt x="1160" y="88"/>
                            <a:pt x="1464" y="48"/>
                            <a:pt x="1776" y="24"/>
                          </a:cubicBezTo>
                          <a:cubicBezTo>
                            <a:pt x="2088" y="0"/>
                            <a:pt x="2579" y="11"/>
                            <a:pt x="2736" y="24"/>
                          </a:cubicBezTo>
                          <a:lnTo>
                            <a:pt x="2720" y="103"/>
                          </a:lnTo>
                          <a:cubicBezTo>
                            <a:pt x="2558" y="116"/>
                            <a:pt x="2108" y="71"/>
                            <a:pt x="1764" y="103"/>
                          </a:cubicBezTo>
                          <a:cubicBezTo>
                            <a:pt x="1209" y="136"/>
                            <a:pt x="998" y="192"/>
                            <a:pt x="654" y="292"/>
                          </a:cubicBezTo>
                          <a:cubicBezTo>
                            <a:pt x="358" y="356"/>
                            <a:pt x="136" y="460"/>
                            <a:pt x="0" y="504"/>
                          </a:cubicBezTo>
                          <a:close/>
                        </a:path>
                      </a:pathLst>
                    </a:custGeom>
                    <a:gradFill rotWithShape="0">
                      <a:gsLst>
                        <a:gs pos="0">
                          <a:schemeClr val="accent2"/>
                        </a:gs>
                        <a:gs pos="100000">
                          <a:schemeClr val="folHlink"/>
                        </a:gs>
                      </a:gsLst>
                      <a:lin ang="0" scaled="1"/>
                    </a:gradFill>
                    <a:ln>
                      <a:noFill/>
                    </a:ln>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Lst>
                  </p:spPr>
                  <p:txBody>
                    <a:bodyPr wrap="none" anchor="ctr"/>
                    <a:lstStyle/>
                    <a:p>
                      <a:endParaRPr lang="en-US"/>
                    </a:p>
                  </p:txBody>
                </p:sp>
                <p:sp>
                  <p:nvSpPr>
                    <p:cNvPr id="120" name="Freeform 32"/>
                    <p:cNvSpPr>
                      <a:spLocks/>
                    </p:cNvSpPr>
                    <p:nvPr/>
                  </p:nvSpPr>
                  <p:spPr bwMode="hidden">
                    <a:xfrm rot="-802576">
                      <a:off x="4155" y="917"/>
                      <a:ext cx="662" cy="340"/>
                    </a:xfrm>
                    <a:custGeom>
                      <a:avLst/>
                      <a:gdLst>
                        <a:gd name="T0" fmla="*/ 0 w 1769"/>
                        <a:gd name="T1" fmla="*/ 0 h 791"/>
                        <a:gd name="T2" fmla="*/ 0 w 1769"/>
                        <a:gd name="T3" fmla="*/ 0 h 791"/>
                        <a:gd name="T4" fmla="*/ 0 w 1769"/>
                        <a:gd name="T5" fmla="*/ 0 h 791"/>
                        <a:gd name="T6" fmla="*/ 0 w 1769"/>
                        <a:gd name="T7" fmla="*/ 0 h 791"/>
                        <a:gd name="T8" fmla="*/ 0 w 1769"/>
                        <a:gd name="T9" fmla="*/ 0 h 791"/>
                        <a:gd name="T10" fmla="*/ 0 w 1769"/>
                        <a:gd name="T11" fmla="*/ 0 h 791"/>
                        <a:gd name="T12" fmla="*/ 0 w 1769"/>
                        <a:gd name="T13" fmla="*/ 0 h 791"/>
                        <a:gd name="T14" fmla="*/ 0 w 1769"/>
                        <a:gd name="T15" fmla="*/ 0 h 791"/>
                        <a:gd name="T16" fmla="*/ 0 w 1769"/>
                        <a:gd name="T17" fmla="*/ 0 h 791"/>
                        <a:gd name="T18" fmla="*/ 0 w 1769"/>
                        <a:gd name="T19" fmla="*/ 0 h 791"/>
                        <a:gd name="T20" fmla="*/ 0 w 1769"/>
                        <a:gd name="T21" fmla="*/ 0 h 791"/>
                        <a:gd name="T22" fmla="*/ 0 w 1769"/>
                        <a:gd name="T23" fmla="*/ 0 h 79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769" h="791">
                          <a:moveTo>
                            <a:pt x="5" y="8"/>
                          </a:moveTo>
                          <a:cubicBezTo>
                            <a:pt x="85" y="0"/>
                            <a:pt x="293" y="24"/>
                            <a:pt x="485" y="56"/>
                          </a:cubicBezTo>
                          <a:cubicBezTo>
                            <a:pt x="677" y="88"/>
                            <a:pt x="969" y="137"/>
                            <a:pt x="1157" y="200"/>
                          </a:cubicBezTo>
                          <a:cubicBezTo>
                            <a:pt x="1345" y="263"/>
                            <a:pt x="1511" y="364"/>
                            <a:pt x="1611" y="432"/>
                          </a:cubicBezTo>
                          <a:cubicBezTo>
                            <a:pt x="1711" y="500"/>
                            <a:pt x="1743" y="550"/>
                            <a:pt x="1756" y="609"/>
                          </a:cubicBezTo>
                          <a:cubicBezTo>
                            <a:pt x="1769" y="668"/>
                            <a:pt x="1717" y="783"/>
                            <a:pt x="1689" y="787"/>
                          </a:cubicBezTo>
                          <a:cubicBezTo>
                            <a:pt x="1661" y="791"/>
                            <a:pt x="1639" y="687"/>
                            <a:pt x="1589" y="632"/>
                          </a:cubicBezTo>
                          <a:cubicBezTo>
                            <a:pt x="1539" y="577"/>
                            <a:pt x="1469" y="510"/>
                            <a:pt x="1389" y="454"/>
                          </a:cubicBezTo>
                          <a:cubicBezTo>
                            <a:pt x="1309" y="398"/>
                            <a:pt x="1244" y="346"/>
                            <a:pt x="1109" y="296"/>
                          </a:cubicBezTo>
                          <a:cubicBezTo>
                            <a:pt x="974" y="246"/>
                            <a:pt x="766" y="189"/>
                            <a:pt x="581" y="152"/>
                          </a:cubicBezTo>
                          <a:cubicBezTo>
                            <a:pt x="396" y="115"/>
                            <a:pt x="96" y="100"/>
                            <a:pt x="0" y="76"/>
                          </a:cubicBezTo>
                          <a:lnTo>
                            <a:pt x="5" y="8"/>
                          </a:lnTo>
                          <a:close/>
                        </a:path>
                      </a:pathLst>
                    </a:custGeom>
                    <a:gradFill rotWithShape="0">
                      <a:gsLst>
                        <a:gs pos="0">
                          <a:schemeClr val="folHlink"/>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grpSp>
              <p:grpSp>
                <p:nvGrpSpPr>
                  <p:cNvPr id="42" name="Group 33"/>
                  <p:cNvGrpSpPr>
                    <a:grpSpLocks/>
                  </p:cNvGrpSpPr>
                  <p:nvPr/>
                </p:nvGrpSpPr>
                <p:grpSpPr bwMode="auto">
                  <a:xfrm>
                    <a:off x="711" y="1630"/>
                    <a:ext cx="1256" cy="2319"/>
                    <a:chOff x="637" y="1658"/>
                    <a:chExt cx="1256" cy="2319"/>
                  </a:xfrm>
                </p:grpSpPr>
                <p:sp>
                  <p:nvSpPr>
                    <p:cNvPr id="117" name="Freeform 34"/>
                    <p:cNvSpPr>
                      <a:spLocks/>
                    </p:cNvSpPr>
                    <p:nvPr/>
                  </p:nvSpPr>
                  <p:spPr bwMode="hidden">
                    <a:xfrm rot="18888116" flipH="1">
                      <a:off x="873" y="2363"/>
                      <a:ext cx="1723" cy="313"/>
                    </a:xfrm>
                    <a:custGeom>
                      <a:avLst/>
                      <a:gdLst>
                        <a:gd name="T0" fmla="*/ 0 w 2736"/>
                        <a:gd name="T1" fmla="*/ 1 h 504"/>
                        <a:gd name="T2" fmla="*/ 3 w 2736"/>
                        <a:gd name="T3" fmla="*/ 1 h 504"/>
                        <a:gd name="T4" fmla="*/ 7 w 2736"/>
                        <a:gd name="T5" fmla="*/ 1 h 504"/>
                        <a:gd name="T6" fmla="*/ 11 w 2736"/>
                        <a:gd name="T7" fmla="*/ 1 h 504"/>
                        <a:gd name="T8" fmla="*/ 10 w 2736"/>
                        <a:gd name="T9" fmla="*/ 1 h 504"/>
                        <a:gd name="T10" fmla="*/ 7 w 2736"/>
                        <a:gd name="T11" fmla="*/ 1 h 504"/>
                        <a:gd name="T12" fmla="*/ 3 w 2736"/>
                        <a:gd name="T13" fmla="*/ 1 h 504"/>
                        <a:gd name="T14" fmla="*/ 0 w 2736"/>
                        <a:gd name="T15" fmla="*/ 1 h 50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736" h="504">
                          <a:moveTo>
                            <a:pt x="0" y="504"/>
                          </a:moveTo>
                          <a:cubicBezTo>
                            <a:pt x="24" y="488"/>
                            <a:pt x="568" y="248"/>
                            <a:pt x="864" y="168"/>
                          </a:cubicBezTo>
                          <a:cubicBezTo>
                            <a:pt x="1160" y="88"/>
                            <a:pt x="1464" y="48"/>
                            <a:pt x="1776" y="24"/>
                          </a:cubicBezTo>
                          <a:cubicBezTo>
                            <a:pt x="2088" y="0"/>
                            <a:pt x="2579" y="11"/>
                            <a:pt x="2736" y="24"/>
                          </a:cubicBezTo>
                          <a:lnTo>
                            <a:pt x="2720" y="103"/>
                          </a:lnTo>
                          <a:cubicBezTo>
                            <a:pt x="2558" y="116"/>
                            <a:pt x="2108" y="71"/>
                            <a:pt x="1764" y="103"/>
                          </a:cubicBezTo>
                          <a:cubicBezTo>
                            <a:pt x="1209" y="136"/>
                            <a:pt x="998" y="192"/>
                            <a:pt x="654" y="292"/>
                          </a:cubicBezTo>
                          <a:cubicBezTo>
                            <a:pt x="358" y="356"/>
                            <a:pt x="136" y="460"/>
                            <a:pt x="0" y="504"/>
                          </a:cubicBezTo>
                          <a:close/>
                        </a:path>
                      </a:pathLst>
                    </a:custGeom>
                    <a:gradFill rotWithShape="0">
                      <a:gsLst>
                        <a:gs pos="0">
                          <a:schemeClr val="folHlink"/>
                        </a:gs>
                        <a:gs pos="100000">
                          <a:schemeClr val="accent2"/>
                        </a:gs>
                      </a:gsLst>
                      <a:lin ang="0" scaled="1"/>
                    </a:gradFill>
                    <a:ln>
                      <a:noFill/>
                    </a:ln>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Lst>
                  </p:spPr>
                  <p:txBody>
                    <a:bodyPr wrap="none" anchor="ctr"/>
                    <a:lstStyle/>
                    <a:p>
                      <a:endParaRPr lang="en-US"/>
                    </a:p>
                  </p:txBody>
                </p:sp>
                <p:sp>
                  <p:nvSpPr>
                    <p:cNvPr id="118" name="Freeform 35"/>
                    <p:cNvSpPr>
                      <a:spLocks/>
                    </p:cNvSpPr>
                    <p:nvPr/>
                  </p:nvSpPr>
                  <p:spPr bwMode="hidden">
                    <a:xfrm rot="18888116" flipH="1">
                      <a:off x="417" y="3270"/>
                      <a:ext cx="925" cy="489"/>
                    </a:xfrm>
                    <a:custGeom>
                      <a:avLst/>
                      <a:gdLst>
                        <a:gd name="T0" fmla="*/ 1 w 1769"/>
                        <a:gd name="T1" fmla="*/ 1 h 791"/>
                        <a:gd name="T2" fmla="*/ 1 w 1769"/>
                        <a:gd name="T3" fmla="*/ 1 h 791"/>
                        <a:gd name="T4" fmla="*/ 1 w 1769"/>
                        <a:gd name="T5" fmla="*/ 1 h 791"/>
                        <a:gd name="T6" fmla="*/ 1 w 1769"/>
                        <a:gd name="T7" fmla="*/ 1 h 791"/>
                        <a:gd name="T8" fmla="*/ 1 w 1769"/>
                        <a:gd name="T9" fmla="*/ 1 h 791"/>
                        <a:gd name="T10" fmla="*/ 1 w 1769"/>
                        <a:gd name="T11" fmla="*/ 2 h 791"/>
                        <a:gd name="T12" fmla="*/ 1 w 1769"/>
                        <a:gd name="T13" fmla="*/ 2 h 791"/>
                        <a:gd name="T14" fmla="*/ 1 w 1769"/>
                        <a:gd name="T15" fmla="*/ 1 h 791"/>
                        <a:gd name="T16" fmla="*/ 1 w 1769"/>
                        <a:gd name="T17" fmla="*/ 1 h 791"/>
                        <a:gd name="T18" fmla="*/ 1 w 1769"/>
                        <a:gd name="T19" fmla="*/ 1 h 791"/>
                        <a:gd name="T20" fmla="*/ 0 w 1769"/>
                        <a:gd name="T21" fmla="*/ 1 h 791"/>
                        <a:gd name="T22" fmla="*/ 1 w 1769"/>
                        <a:gd name="T23" fmla="*/ 1 h 79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769" h="791">
                          <a:moveTo>
                            <a:pt x="5" y="8"/>
                          </a:moveTo>
                          <a:cubicBezTo>
                            <a:pt x="85" y="0"/>
                            <a:pt x="293" y="24"/>
                            <a:pt x="485" y="56"/>
                          </a:cubicBezTo>
                          <a:cubicBezTo>
                            <a:pt x="677" y="88"/>
                            <a:pt x="969" y="137"/>
                            <a:pt x="1157" y="200"/>
                          </a:cubicBezTo>
                          <a:cubicBezTo>
                            <a:pt x="1345" y="263"/>
                            <a:pt x="1511" y="364"/>
                            <a:pt x="1611" y="432"/>
                          </a:cubicBezTo>
                          <a:cubicBezTo>
                            <a:pt x="1711" y="500"/>
                            <a:pt x="1743" y="550"/>
                            <a:pt x="1756" y="609"/>
                          </a:cubicBezTo>
                          <a:cubicBezTo>
                            <a:pt x="1769" y="668"/>
                            <a:pt x="1717" y="783"/>
                            <a:pt x="1689" y="787"/>
                          </a:cubicBezTo>
                          <a:cubicBezTo>
                            <a:pt x="1661" y="791"/>
                            <a:pt x="1639" y="687"/>
                            <a:pt x="1589" y="632"/>
                          </a:cubicBezTo>
                          <a:cubicBezTo>
                            <a:pt x="1539" y="577"/>
                            <a:pt x="1469" y="510"/>
                            <a:pt x="1389" y="454"/>
                          </a:cubicBezTo>
                          <a:cubicBezTo>
                            <a:pt x="1309" y="398"/>
                            <a:pt x="1244" y="346"/>
                            <a:pt x="1109" y="296"/>
                          </a:cubicBezTo>
                          <a:cubicBezTo>
                            <a:pt x="974" y="246"/>
                            <a:pt x="766" y="189"/>
                            <a:pt x="581" y="152"/>
                          </a:cubicBezTo>
                          <a:cubicBezTo>
                            <a:pt x="396" y="115"/>
                            <a:pt x="96" y="100"/>
                            <a:pt x="0" y="76"/>
                          </a:cubicBezTo>
                          <a:lnTo>
                            <a:pt x="5" y="8"/>
                          </a:lnTo>
                          <a:close/>
                        </a:path>
                      </a:pathLst>
                    </a:custGeom>
                    <a:gradFill rotWithShape="0">
                      <a:gsLst>
                        <a:gs pos="0">
                          <a:schemeClr val="folHlink"/>
                        </a:gs>
                        <a:gs pos="100000">
                          <a:schemeClr val="bg1"/>
                        </a:gs>
                      </a:gsLst>
                      <a:lin ang="5400000" scaled="1"/>
                    </a:gradFill>
                    <a:ln>
                      <a:noFill/>
                    </a:ln>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Lst>
                  </p:spPr>
                  <p:txBody>
                    <a:bodyPr wrap="none" anchor="ctr"/>
                    <a:lstStyle/>
                    <a:p>
                      <a:endParaRPr lang="en-US"/>
                    </a:p>
                  </p:txBody>
                </p:sp>
              </p:grpSp>
              <p:grpSp>
                <p:nvGrpSpPr>
                  <p:cNvPr id="43" name="Group 36"/>
                  <p:cNvGrpSpPr>
                    <a:grpSpLocks/>
                  </p:cNvGrpSpPr>
                  <p:nvPr/>
                </p:nvGrpSpPr>
                <p:grpSpPr bwMode="auto">
                  <a:xfrm>
                    <a:off x="69" y="2168"/>
                    <a:ext cx="2461" cy="1336"/>
                    <a:chOff x="-5" y="2196"/>
                    <a:chExt cx="2461" cy="1336"/>
                  </a:xfrm>
                </p:grpSpPr>
                <p:sp>
                  <p:nvSpPr>
                    <p:cNvPr id="115" name="Freeform 37"/>
                    <p:cNvSpPr>
                      <a:spLocks/>
                    </p:cNvSpPr>
                    <p:nvPr/>
                  </p:nvSpPr>
                  <p:spPr bwMode="hidden">
                    <a:xfrm rot="19495919" flipH="1">
                      <a:off x="644" y="2196"/>
                      <a:ext cx="1812" cy="346"/>
                    </a:xfrm>
                    <a:custGeom>
                      <a:avLst/>
                      <a:gdLst>
                        <a:gd name="T0" fmla="*/ 0 w 2736"/>
                        <a:gd name="T1" fmla="*/ 5 h 504"/>
                        <a:gd name="T2" fmla="*/ 6 w 2736"/>
                        <a:gd name="T3" fmla="*/ 1 h 504"/>
                        <a:gd name="T4" fmla="*/ 13 w 2736"/>
                        <a:gd name="T5" fmla="*/ 1 h 504"/>
                        <a:gd name="T6" fmla="*/ 19 w 2736"/>
                        <a:gd name="T7" fmla="*/ 1 h 504"/>
                        <a:gd name="T8" fmla="*/ 19 w 2736"/>
                        <a:gd name="T9" fmla="*/ 1 h 504"/>
                        <a:gd name="T10" fmla="*/ 13 w 2736"/>
                        <a:gd name="T11" fmla="*/ 1 h 504"/>
                        <a:gd name="T12" fmla="*/ 5 w 2736"/>
                        <a:gd name="T13" fmla="*/ 3 h 504"/>
                        <a:gd name="T14" fmla="*/ 0 w 2736"/>
                        <a:gd name="T15" fmla="*/ 5 h 50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736" h="504">
                          <a:moveTo>
                            <a:pt x="0" y="504"/>
                          </a:moveTo>
                          <a:cubicBezTo>
                            <a:pt x="24" y="488"/>
                            <a:pt x="568" y="248"/>
                            <a:pt x="864" y="168"/>
                          </a:cubicBezTo>
                          <a:cubicBezTo>
                            <a:pt x="1160" y="88"/>
                            <a:pt x="1464" y="48"/>
                            <a:pt x="1776" y="24"/>
                          </a:cubicBezTo>
                          <a:cubicBezTo>
                            <a:pt x="2088" y="0"/>
                            <a:pt x="2579" y="11"/>
                            <a:pt x="2736" y="24"/>
                          </a:cubicBezTo>
                          <a:lnTo>
                            <a:pt x="2720" y="103"/>
                          </a:lnTo>
                          <a:cubicBezTo>
                            <a:pt x="2558" y="116"/>
                            <a:pt x="2108" y="71"/>
                            <a:pt x="1764" y="103"/>
                          </a:cubicBezTo>
                          <a:cubicBezTo>
                            <a:pt x="1209" y="136"/>
                            <a:pt x="998" y="192"/>
                            <a:pt x="654" y="292"/>
                          </a:cubicBezTo>
                          <a:cubicBezTo>
                            <a:pt x="358" y="356"/>
                            <a:pt x="136" y="460"/>
                            <a:pt x="0" y="504"/>
                          </a:cubicBezTo>
                          <a:close/>
                        </a:path>
                      </a:pathLst>
                    </a:custGeom>
                    <a:gradFill rotWithShape="0">
                      <a:gsLst>
                        <a:gs pos="0">
                          <a:schemeClr val="folHlink"/>
                        </a:gs>
                        <a:gs pos="100000">
                          <a:schemeClr val="accent2"/>
                        </a:gs>
                      </a:gsLst>
                      <a:lin ang="0" scaled="1"/>
                    </a:gradFill>
                    <a:ln>
                      <a:noFill/>
                    </a:ln>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Lst>
                  </p:spPr>
                  <p:txBody>
                    <a:bodyPr wrap="none" anchor="ctr"/>
                    <a:lstStyle/>
                    <a:p>
                      <a:endParaRPr lang="en-US"/>
                    </a:p>
                  </p:txBody>
                </p:sp>
                <p:sp>
                  <p:nvSpPr>
                    <p:cNvPr id="116" name="Freeform 38"/>
                    <p:cNvSpPr>
                      <a:spLocks/>
                    </p:cNvSpPr>
                    <p:nvPr/>
                  </p:nvSpPr>
                  <p:spPr bwMode="hidden">
                    <a:xfrm rot="19495919" flipH="1">
                      <a:off x="-5" y="2984"/>
                      <a:ext cx="973" cy="548"/>
                    </a:xfrm>
                    <a:custGeom>
                      <a:avLst/>
                      <a:gdLst>
                        <a:gd name="T0" fmla="*/ 1 w 1769"/>
                        <a:gd name="T1" fmla="*/ 1 h 791"/>
                        <a:gd name="T2" fmla="*/ 1 w 1769"/>
                        <a:gd name="T3" fmla="*/ 1 h 791"/>
                        <a:gd name="T4" fmla="*/ 1 w 1769"/>
                        <a:gd name="T5" fmla="*/ 2 h 791"/>
                        <a:gd name="T6" fmla="*/ 1 w 1769"/>
                        <a:gd name="T7" fmla="*/ 6 h 791"/>
                        <a:gd name="T8" fmla="*/ 1 w 1769"/>
                        <a:gd name="T9" fmla="*/ 7 h 791"/>
                        <a:gd name="T10" fmla="*/ 1 w 1769"/>
                        <a:gd name="T11" fmla="*/ 10 h 791"/>
                        <a:gd name="T12" fmla="*/ 1 w 1769"/>
                        <a:gd name="T13" fmla="*/ 8 h 791"/>
                        <a:gd name="T14" fmla="*/ 1 w 1769"/>
                        <a:gd name="T15" fmla="*/ 6 h 791"/>
                        <a:gd name="T16" fmla="*/ 1 w 1769"/>
                        <a:gd name="T17" fmla="*/ 4 h 791"/>
                        <a:gd name="T18" fmla="*/ 1 w 1769"/>
                        <a:gd name="T19" fmla="*/ 2 h 791"/>
                        <a:gd name="T20" fmla="*/ 0 w 1769"/>
                        <a:gd name="T21" fmla="*/ 1 h 791"/>
                        <a:gd name="T22" fmla="*/ 1 w 1769"/>
                        <a:gd name="T23" fmla="*/ 1 h 79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769" h="791">
                          <a:moveTo>
                            <a:pt x="5" y="8"/>
                          </a:moveTo>
                          <a:cubicBezTo>
                            <a:pt x="85" y="0"/>
                            <a:pt x="293" y="24"/>
                            <a:pt x="485" y="56"/>
                          </a:cubicBezTo>
                          <a:cubicBezTo>
                            <a:pt x="677" y="88"/>
                            <a:pt x="969" y="137"/>
                            <a:pt x="1157" y="200"/>
                          </a:cubicBezTo>
                          <a:cubicBezTo>
                            <a:pt x="1345" y="263"/>
                            <a:pt x="1511" y="364"/>
                            <a:pt x="1611" y="432"/>
                          </a:cubicBezTo>
                          <a:cubicBezTo>
                            <a:pt x="1711" y="500"/>
                            <a:pt x="1743" y="550"/>
                            <a:pt x="1756" y="609"/>
                          </a:cubicBezTo>
                          <a:cubicBezTo>
                            <a:pt x="1769" y="668"/>
                            <a:pt x="1717" y="783"/>
                            <a:pt x="1689" y="787"/>
                          </a:cubicBezTo>
                          <a:cubicBezTo>
                            <a:pt x="1661" y="791"/>
                            <a:pt x="1639" y="687"/>
                            <a:pt x="1589" y="632"/>
                          </a:cubicBezTo>
                          <a:cubicBezTo>
                            <a:pt x="1539" y="577"/>
                            <a:pt x="1469" y="510"/>
                            <a:pt x="1389" y="454"/>
                          </a:cubicBezTo>
                          <a:cubicBezTo>
                            <a:pt x="1309" y="398"/>
                            <a:pt x="1244" y="346"/>
                            <a:pt x="1109" y="296"/>
                          </a:cubicBezTo>
                          <a:cubicBezTo>
                            <a:pt x="974" y="246"/>
                            <a:pt x="766" y="189"/>
                            <a:pt x="581" y="152"/>
                          </a:cubicBezTo>
                          <a:cubicBezTo>
                            <a:pt x="396" y="115"/>
                            <a:pt x="96" y="100"/>
                            <a:pt x="0" y="76"/>
                          </a:cubicBezTo>
                          <a:lnTo>
                            <a:pt x="5" y="8"/>
                          </a:lnTo>
                          <a:close/>
                        </a:path>
                      </a:pathLst>
                    </a:custGeom>
                    <a:gradFill rotWithShape="0">
                      <a:gsLst>
                        <a:gs pos="0">
                          <a:schemeClr val="folHlink"/>
                        </a:gs>
                        <a:gs pos="100000">
                          <a:schemeClr val="bg1"/>
                        </a:gs>
                      </a:gsLst>
                      <a:lin ang="5400000" scaled="1"/>
                    </a:gradFill>
                    <a:ln>
                      <a:noFill/>
                    </a:ln>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Lst>
                  </p:spPr>
                  <p:txBody>
                    <a:bodyPr wrap="none" anchor="ctr"/>
                    <a:lstStyle/>
                    <a:p>
                      <a:endParaRPr lang="en-US"/>
                    </a:p>
                  </p:txBody>
                </p:sp>
              </p:grpSp>
              <p:grpSp>
                <p:nvGrpSpPr>
                  <p:cNvPr id="44" name="Group 39"/>
                  <p:cNvGrpSpPr>
                    <a:grpSpLocks/>
                  </p:cNvGrpSpPr>
                  <p:nvPr/>
                </p:nvGrpSpPr>
                <p:grpSpPr bwMode="auto">
                  <a:xfrm>
                    <a:off x="22" y="1979"/>
                    <a:ext cx="2477" cy="1063"/>
                    <a:chOff x="-52" y="2007"/>
                    <a:chExt cx="2477" cy="1063"/>
                  </a:xfrm>
                </p:grpSpPr>
                <p:sp>
                  <p:nvSpPr>
                    <p:cNvPr id="113" name="Freeform 40"/>
                    <p:cNvSpPr>
                      <a:spLocks/>
                    </p:cNvSpPr>
                    <p:nvPr/>
                  </p:nvSpPr>
                  <p:spPr bwMode="hidden">
                    <a:xfrm rot="20017085" flipH="1">
                      <a:off x="689" y="2007"/>
                      <a:ext cx="1736" cy="303"/>
                    </a:xfrm>
                    <a:custGeom>
                      <a:avLst/>
                      <a:gdLst>
                        <a:gd name="T0" fmla="*/ 0 w 2736"/>
                        <a:gd name="T1" fmla="*/ 1 h 504"/>
                        <a:gd name="T2" fmla="*/ 4 w 2736"/>
                        <a:gd name="T3" fmla="*/ 1 h 504"/>
                        <a:gd name="T4" fmla="*/ 8 w 2736"/>
                        <a:gd name="T5" fmla="*/ 1 h 504"/>
                        <a:gd name="T6" fmla="*/ 11 w 2736"/>
                        <a:gd name="T7" fmla="*/ 1 h 504"/>
                        <a:gd name="T8" fmla="*/ 11 w 2736"/>
                        <a:gd name="T9" fmla="*/ 1 h 504"/>
                        <a:gd name="T10" fmla="*/ 7 w 2736"/>
                        <a:gd name="T11" fmla="*/ 1 h 504"/>
                        <a:gd name="T12" fmla="*/ 3 w 2736"/>
                        <a:gd name="T13" fmla="*/ 1 h 504"/>
                        <a:gd name="T14" fmla="*/ 0 w 2736"/>
                        <a:gd name="T15" fmla="*/ 1 h 50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736" h="504">
                          <a:moveTo>
                            <a:pt x="0" y="504"/>
                          </a:moveTo>
                          <a:cubicBezTo>
                            <a:pt x="24" y="488"/>
                            <a:pt x="568" y="248"/>
                            <a:pt x="864" y="168"/>
                          </a:cubicBezTo>
                          <a:cubicBezTo>
                            <a:pt x="1160" y="88"/>
                            <a:pt x="1464" y="48"/>
                            <a:pt x="1776" y="24"/>
                          </a:cubicBezTo>
                          <a:cubicBezTo>
                            <a:pt x="2088" y="0"/>
                            <a:pt x="2579" y="11"/>
                            <a:pt x="2736" y="24"/>
                          </a:cubicBezTo>
                          <a:lnTo>
                            <a:pt x="2720" y="103"/>
                          </a:lnTo>
                          <a:cubicBezTo>
                            <a:pt x="2558" y="116"/>
                            <a:pt x="2108" y="71"/>
                            <a:pt x="1764" y="103"/>
                          </a:cubicBezTo>
                          <a:cubicBezTo>
                            <a:pt x="1209" y="136"/>
                            <a:pt x="998" y="192"/>
                            <a:pt x="654" y="292"/>
                          </a:cubicBezTo>
                          <a:cubicBezTo>
                            <a:pt x="358" y="356"/>
                            <a:pt x="136" y="460"/>
                            <a:pt x="0" y="504"/>
                          </a:cubicBezTo>
                          <a:close/>
                        </a:path>
                      </a:pathLst>
                    </a:custGeom>
                    <a:gradFill rotWithShape="0">
                      <a:gsLst>
                        <a:gs pos="0">
                          <a:schemeClr val="folHlink"/>
                        </a:gs>
                        <a:gs pos="100000">
                          <a:schemeClr val="accent2"/>
                        </a:gs>
                      </a:gsLst>
                      <a:lin ang="0" scaled="1"/>
                    </a:gradFill>
                    <a:ln>
                      <a:noFill/>
                    </a:ln>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Lst>
                  </p:spPr>
                  <p:txBody>
                    <a:bodyPr wrap="none" anchor="ctr"/>
                    <a:lstStyle/>
                    <a:p>
                      <a:endParaRPr lang="en-US"/>
                    </a:p>
                  </p:txBody>
                </p:sp>
                <p:sp>
                  <p:nvSpPr>
                    <p:cNvPr id="114" name="Freeform 41"/>
                    <p:cNvSpPr>
                      <a:spLocks/>
                    </p:cNvSpPr>
                    <p:nvPr/>
                  </p:nvSpPr>
                  <p:spPr bwMode="hidden">
                    <a:xfrm rot="20017085" flipH="1">
                      <a:off x="-52" y="2592"/>
                      <a:ext cx="932" cy="480"/>
                    </a:xfrm>
                    <a:custGeom>
                      <a:avLst/>
                      <a:gdLst>
                        <a:gd name="T0" fmla="*/ 1 w 1769"/>
                        <a:gd name="T1" fmla="*/ 1 h 791"/>
                        <a:gd name="T2" fmla="*/ 1 w 1769"/>
                        <a:gd name="T3" fmla="*/ 1 h 791"/>
                        <a:gd name="T4" fmla="*/ 1 w 1769"/>
                        <a:gd name="T5" fmla="*/ 1 h 791"/>
                        <a:gd name="T6" fmla="*/ 1 w 1769"/>
                        <a:gd name="T7" fmla="*/ 1 h 791"/>
                        <a:gd name="T8" fmla="*/ 1 w 1769"/>
                        <a:gd name="T9" fmla="*/ 1 h 791"/>
                        <a:gd name="T10" fmla="*/ 1 w 1769"/>
                        <a:gd name="T11" fmla="*/ 2 h 791"/>
                        <a:gd name="T12" fmla="*/ 1 w 1769"/>
                        <a:gd name="T13" fmla="*/ 1 h 791"/>
                        <a:gd name="T14" fmla="*/ 1 w 1769"/>
                        <a:gd name="T15" fmla="*/ 1 h 791"/>
                        <a:gd name="T16" fmla="*/ 1 w 1769"/>
                        <a:gd name="T17" fmla="*/ 1 h 791"/>
                        <a:gd name="T18" fmla="*/ 1 w 1769"/>
                        <a:gd name="T19" fmla="*/ 1 h 791"/>
                        <a:gd name="T20" fmla="*/ 0 w 1769"/>
                        <a:gd name="T21" fmla="*/ 1 h 791"/>
                        <a:gd name="T22" fmla="*/ 1 w 1769"/>
                        <a:gd name="T23" fmla="*/ 1 h 79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769" h="791">
                          <a:moveTo>
                            <a:pt x="5" y="8"/>
                          </a:moveTo>
                          <a:cubicBezTo>
                            <a:pt x="85" y="0"/>
                            <a:pt x="293" y="24"/>
                            <a:pt x="485" y="56"/>
                          </a:cubicBezTo>
                          <a:cubicBezTo>
                            <a:pt x="677" y="88"/>
                            <a:pt x="969" y="137"/>
                            <a:pt x="1157" y="200"/>
                          </a:cubicBezTo>
                          <a:cubicBezTo>
                            <a:pt x="1345" y="263"/>
                            <a:pt x="1511" y="364"/>
                            <a:pt x="1611" y="432"/>
                          </a:cubicBezTo>
                          <a:cubicBezTo>
                            <a:pt x="1711" y="500"/>
                            <a:pt x="1743" y="550"/>
                            <a:pt x="1756" y="609"/>
                          </a:cubicBezTo>
                          <a:cubicBezTo>
                            <a:pt x="1769" y="668"/>
                            <a:pt x="1717" y="783"/>
                            <a:pt x="1689" y="787"/>
                          </a:cubicBezTo>
                          <a:cubicBezTo>
                            <a:pt x="1661" y="791"/>
                            <a:pt x="1639" y="687"/>
                            <a:pt x="1589" y="632"/>
                          </a:cubicBezTo>
                          <a:cubicBezTo>
                            <a:pt x="1539" y="577"/>
                            <a:pt x="1469" y="510"/>
                            <a:pt x="1389" y="454"/>
                          </a:cubicBezTo>
                          <a:cubicBezTo>
                            <a:pt x="1309" y="398"/>
                            <a:pt x="1244" y="346"/>
                            <a:pt x="1109" y="296"/>
                          </a:cubicBezTo>
                          <a:cubicBezTo>
                            <a:pt x="974" y="246"/>
                            <a:pt x="766" y="189"/>
                            <a:pt x="581" y="152"/>
                          </a:cubicBezTo>
                          <a:cubicBezTo>
                            <a:pt x="396" y="115"/>
                            <a:pt x="96" y="100"/>
                            <a:pt x="0" y="76"/>
                          </a:cubicBezTo>
                          <a:lnTo>
                            <a:pt x="5" y="8"/>
                          </a:lnTo>
                          <a:close/>
                        </a:path>
                      </a:pathLst>
                    </a:custGeom>
                    <a:gradFill rotWithShape="0">
                      <a:gsLst>
                        <a:gs pos="0">
                          <a:schemeClr val="bg1"/>
                        </a:gs>
                        <a:gs pos="100000">
                          <a:schemeClr val="folHlink"/>
                        </a:gs>
                      </a:gsLst>
                      <a:lin ang="0" scaled="1"/>
                    </a:gradFill>
                    <a:ln>
                      <a:noFill/>
                    </a:ln>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Lst>
                  </p:spPr>
                  <p:txBody>
                    <a:bodyPr wrap="none" anchor="ctr"/>
                    <a:lstStyle/>
                    <a:p>
                      <a:endParaRPr lang="en-US"/>
                    </a:p>
                  </p:txBody>
                </p:sp>
              </p:grpSp>
              <p:grpSp>
                <p:nvGrpSpPr>
                  <p:cNvPr id="45" name="Group 42"/>
                  <p:cNvGrpSpPr>
                    <a:grpSpLocks/>
                  </p:cNvGrpSpPr>
                  <p:nvPr/>
                </p:nvGrpSpPr>
                <p:grpSpPr bwMode="auto">
                  <a:xfrm>
                    <a:off x="0" y="1782"/>
                    <a:ext cx="2472" cy="930"/>
                    <a:chOff x="-74" y="1810"/>
                    <a:chExt cx="2472" cy="930"/>
                  </a:xfrm>
                </p:grpSpPr>
                <p:sp>
                  <p:nvSpPr>
                    <p:cNvPr id="111" name="Freeform 43"/>
                    <p:cNvSpPr>
                      <a:spLocks/>
                    </p:cNvSpPr>
                    <p:nvPr/>
                  </p:nvSpPr>
                  <p:spPr bwMode="hidden">
                    <a:xfrm rot="20519637" flipH="1">
                      <a:off x="721" y="1810"/>
                      <a:ext cx="1677" cy="335"/>
                    </a:xfrm>
                    <a:custGeom>
                      <a:avLst/>
                      <a:gdLst>
                        <a:gd name="T0" fmla="*/ 0 w 2736"/>
                        <a:gd name="T1" fmla="*/ 4 h 504"/>
                        <a:gd name="T2" fmla="*/ 2 w 2736"/>
                        <a:gd name="T3" fmla="*/ 1 h 504"/>
                        <a:gd name="T4" fmla="*/ 5 w 2736"/>
                        <a:gd name="T5" fmla="*/ 1 h 504"/>
                        <a:gd name="T6" fmla="*/ 8 w 2736"/>
                        <a:gd name="T7" fmla="*/ 1 h 504"/>
                        <a:gd name="T8" fmla="*/ 7 w 2736"/>
                        <a:gd name="T9" fmla="*/ 1 h 504"/>
                        <a:gd name="T10" fmla="*/ 5 w 2736"/>
                        <a:gd name="T11" fmla="*/ 1 h 504"/>
                        <a:gd name="T12" fmla="*/ 2 w 2736"/>
                        <a:gd name="T13" fmla="*/ 2 h 504"/>
                        <a:gd name="T14" fmla="*/ 0 w 2736"/>
                        <a:gd name="T15" fmla="*/ 4 h 50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736" h="504">
                          <a:moveTo>
                            <a:pt x="0" y="504"/>
                          </a:moveTo>
                          <a:cubicBezTo>
                            <a:pt x="24" y="488"/>
                            <a:pt x="568" y="248"/>
                            <a:pt x="864" y="168"/>
                          </a:cubicBezTo>
                          <a:cubicBezTo>
                            <a:pt x="1160" y="88"/>
                            <a:pt x="1464" y="48"/>
                            <a:pt x="1776" y="24"/>
                          </a:cubicBezTo>
                          <a:cubicBezTo>
                            <a:pt x="2088" y="0"/>
                            <a:pt x="2579" y="11"/>
                            <a:pt x="2736" y="24"/>
                          </a:cubicBezTo>
                          <a:lnTo>
                            <a:pt x="2720" y="103"/>
                          </a:lnTo>
                          <a:cubicBezTo>
                            <a:pt x="2558" y="116"/>
                            <a:pt x="2108" y="71"/>
                            <a:pt x="1764" y="103"/>
                          </a:cubicBezTo>
                          <a:cubicBezTo>
                            <a:pt x="1209" y="136"/>
                            <a:pt x="998" y="192"/>
                            <a:pt x="654" y="292"/>
                          </a:cubicBezTo>
                          <a:cubicBezTo>
                            <a:pt x="358" y="356"/>
                            <a:pt x="136" y="460"/>
                            <a:pt x="0" y="504"/>
                          </a:cubicBezTo>
                          <a:close/>
                        </a:path>
                      </a:pathLst>
                    </a:custGeom>
                    <a:gradFill rotWithShape="0">
                      <a:gsLst>
                        <a:gs pos="0">
                          <a:schemeClr val="folHlink"/>
                        </a:gs>
                        <a:gs pos="100000">
                          <a:schemeClr val="accent2"/>
                        </a:gs>
                      </a:gsLst>
                      <a:lin ang="0" scaled="1"/>
                    </a:gradFill>
                    <a:ln>
                      <a:noFill/>
                    </a:ln>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Lst>
                  </p:spPr>
                  <p:txBody>
                    <a:bodyPr wrap="none" anchor="ctr"/>
                    <a:lstStyle/>
                    <a:p>
                      <a:endParaRPr lang="en-US"/>
                    </a:p>
                  </p:txBody>
                </p:sp>
                <p:sp>
                  <p:nvSpPr>
                    <p:cNvPr id="112" name="Freeform 44"/>
                    <p:cNvSpPr>
                      <a:spLocks/>
                    </p:cNvSpPr>
                    <p:nvPr/>
                  </p:nvSpPr>
                  <p:spPr bwMode="hidden">
                    <a:xfrm rot="20519637" flipH="1">
                      <a:off x="-74" y="2212"/>
                      <a:ext cx="901" cy="530"/>
                    </a:xfrm>
                    <a:custGeom>
                      <a:avLst/>
                      <a:gdLst>
                        <a:gd name="T0" fmla="*/ 1 w 1769"/>
                        <a:gd name="T1" fmla="*/ 1 h 791"/>
                        <a:gd name="T2" fmla="*/ 1 w 1769"/>
                        <a:gd name="T3" fmla="*/ 1 h 791"/>
                        <a:gd name="T4" fmla="*/ 1 w 1769"/>
                        <a:gd name="T5" fmla="*/ 1 h 791"/>
                        <a:gd name="T6" fmla="*/ 1 w 1769"/>
                        <a:gd name="T7" fmla="*/ 3 h 791"/>
                        <a:gd name="T8" fmla="*/ 1 w 1769"/>
                        <a:gd name="T9" fmla="*/ 5 h 791"/>
                        <a:gd name="T10" fmla="*/ 1 w 1769"/>
                        <a:gd name="T11" fmla="*/ 6 h 791"/>
                        <a:gd name="T12" fmla="*/ 1 w 1769"/>
                        <a:gd name="T13" fmla="*/ 5 h 791"/>
                        <a:gd name="T14" fmla="*/ 1 w 1769"/>
                        <a:gd name="T15" fmla="*/ 4 h 791"/>
                        <a:gd name="T16" fmla="*/ 1 w 1769"/>
                        <a:gd name="T17" fmla="*/ 2 h 791"/>
                        <a:gd name="T18" fmla="*/ 1 w 1769"/>
                        <a:gd name="T19" fmla="*/ 1 h 791"/>
                        <a:gd name="T20" fmla="*/ 0 w 1769"/>
                        <a:gd name="T21" fmla="*/ 1 h 791"/>
                        <a:gd name="T22" fmla="*/ 1 w 1769"/>
                        <a:gd name="T23" fmla="*/ 1 h 79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769" h="791">
                          <a:moveTo>
                            <a:pt x="5" y="8"/>
                          </a:moveTo>
                          <a:cubicBezTo>
                            <a:pt x="85" y="0"/>
                            <a:pt x="293" y="24"/>
                            <a:pt x="485" y="56"/>
                          </a:cubicBezTo>
                          <a:cubicBezTo>
                            <a:pt x="677" y="88"/>
                            <a:pt x="969" y="137"/>
                            <a:pt x="1157" y="200"/>
                          </a:cubicBezTo>
                          <a:cubicBezTo>
                            <a:pt x="1345" y="263"/>
                            <a:pt x="1511" y="364"/>
                            <a:pt x="1611" y="432"/>
                          </a:cubicBezTo>
                          <a:cubicBezTo>
                            <a:pt x="1711" y="500"/>
                            <a:pt x="1743" y="550"/>
                            <a:pt x="1756" y="609"/>
                          </a:cubicBezTo>
                          <a:cubicBezTo>
                            <a:pt x="1769" y="668"/>
                            <a:pt x="1717" y="783"/>
                            <a:pt x="1689" y="787"/>
                          </a:cubicBezTo>
                          <a:cubicBezTo>
                            <a:pt x="1661" y="791"/>
                            <a:pt x="1639" y="687"/>
                            <a:pt x="1589" y="632"/>
                          </a:cubicBezTo>
                          <a:cubicBezTo>
                            <a:pt x="1539" y="577"/>
                            <a:pt x="1469" y="510"/>
                            <a:pt x="1389" y="454"/>
                          </a:cubicBezTo>
                          <a:cubicBezTo>
                            <a:pt x="1309" y="398"/>
                            <a:pt x="1244" y="346"/>
                            <a:pt x="1109" y="296"/>
                          </a:cubicBezTo>
                          <a:cubicBezTo>
                            <a:pt x="974" y="246"/>
                            <a:pt x="766" y="189"/>
                            <a:pt x="581" y="152"/>
                          </a:cubicBezTo>
                          <a:cubicBezTo>
                            <a:pt x="396" y="115"/>
                            <a:pt x="96" y="100"/>
                            <a:pt x="0" y="76"/>
                          </a:cubicBezTo>
                          <a:lnTo>
                            <a:pt x="5" y="8"/>
                          </a:lnTo>
                          <a:close/>
                        </a:path>
                      </a:pathLst>
                    </a:custGeom>
                    <a:gradFill rotWithShape="0">
                      <a:gsLst>
                        <a:gs pos="0">
                          <a:schemeClr val="bg1"/>
                        </a:gs>
                        <a:gs pos="100000">
                          <a:schemeClr val="folHlink"/>
                        </a:gs>
                      </a:gsLst>
                      <a:lin ang="0" scaled="1"/>
                    </a:gradFill>
                    <a:ln>
                      <a:noFill/>
                    </a:ln>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Lst>
                  </p:spPr>
                  <p:txBody>
                    <a:bodyPr wrap="none" anchor="ctr"/>
                    <a:lstStyle/>
                    <a:p>
                      <a:endParaRPr lang="en-US"/>
                    </a:p>
                  </p:txBody>
                </p:sp>
              </p:grpSp>
              <p:grpSp>
                <p:nvGrpSpPr>
                  <p:cNvPr id="46" name="Group 183"/>
                  <p:cNvGrpSpPr>
                    <a:grpSpLocks/>
                  </p:cNvGrpSpPr>
                  <p:nvPr/>
                </p:nvGrpSpPr>
                <p:grpSpPr bwMode="auto">
                  <a:xfrm>
                    <a:off x="97" y="1561"/>
                    <a:ext cx="2339" cy="658"/>
                    <a:chOff x="23" y="1589"/>
                    <a:chExt cx="2339" cy="658"/>
                  </a:xfrm>
                </p:grpSpPr>
                <p:sp>
                  <p:nvSpPr>
                    <p:cNvPr id="109" name="Freeform 46"/>
                    <p:cNvSpPr>
                      <a:spLocks/>
                    </p:cNvSpPr>
                    <p:nvPr/>
                  </p:nvSpPr>
                  <p:spPr bwMode="hidden">
                    <a:xfrm rot="21136207" flipH="1">
                      <a:off x="818" y="1589"/>
                      <a:ext cx="1544" cy="312"/>
                    </a:xfrm>
                    <a:custGeom>
                      <a:avLst/>
                      <a:gdLst>
                        <a:gd name="T0" fmla="*/ 0 w 2736"/>
                        <a:gd name="T1" fmla="*/ 1 h 504"/>
                        <a:gd name="T2" fmla="*/ 1 w 2736"/>
                        <a:gd name="T3" fmla="*/ 1 h 504"/>
                        <a:gd name="T4" fmla="*/ 2 w 2736"/>
                        <a:gd name="T5" fmla="*/ 1 h 504"/>
                        <a:gd name="T6" fmla="*/ 3 w 2736"/>
                        <a:gd name="T7" fmla="*/ 1 h 504"/>
                        <a:gd name="T8" fmla="*/ 3 w 2736"/>
                        <a:gd name="T9" fmla="*/ 1 h 504"/>
                        <a:gd name="T10" fmla="*/ 2 w 2736"/>
                        <a:gd name="T11" fmla="*/ 1 h 504"/>
                        <a:gd name="T12" fmla="*/ 1 w 2736"/>
                        <a:gd name="T13" fmla="*/ 1 h 504"/>
                        <a:gd name="T14" fmla="*/ 0 w 2736"/>
                        <a:gd name="T15" fmla="*/ 1 h 50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736" h="504">
                          <a:moveTo>
                            <a:pt x="0" y="504"/>
                          </a:moveTo>
                          <a:cubicBezTo>
                            <a:pt x="24" y="488"/>
                            <a:pt x="568" y="248"/>
                            <a:pt x="864" y="168"/>
                          </a:cubicBezTo>
                          <a:cubicBezTo>
                            <a:pt x="1160" y="88"/>
                            <a:pt x="1464" y="48"/>
                            <a:pt x="1776" y="24"/>
                          </a:cubicBezTo>
                          <a:cubicBezTo>
                            <a:pt x="2088" y="0"/>
                            <a:pt x="2579" y="11"/>
                            <a:pt x="2736" y="24"/>
                          </a:cubicBezTo>
                          <a:lnTo>
                            <a:pt x="2720" y="103"/>
                          </a:lnTo>
                          <a:cubicBezTo>
                            <a:pt x="2558" y="116"/>
                            <a:pt x="2108" y="71"/>
                            <a:pt x="1764" y="103"/>
                          </a:cubicBezTo>
                          <a:cubicBezTo>
                            <a:pt x="1209" y="136"/>
                            <a:pt x="998" y="192"/>
                            <a:pt x="654" y="292"/>
                          </a:cubicBezTo>
                          <a:cubicBezTo>
                            <a:pt x="358" y="356"/>
                            <a:pt x="136" y="460"/>
                            <a:pt x="0" y="504"/>
                          </a:cubicBezTo>
                          <a:close/>
                        </a:path>
                      </a:pathLst>
                    </a:custGeom>
                    <a:gradFill rotWithShape="0">
                      <a:gsLst>
                        <a:gs pos="0">
                          <a:schemeClr val="folHlink"/>
                        </a:gs>
                        <a:gs pos="100000">
                          <a:schemeClr val="accent2"/>
                        </a:gs>
                      </a:gsLst>
                      <a:lin ang="0" scaled="1"/>
                    </a:gradFill>
                    <a:ln>
                      <a:noFill/>
                    </a:ln>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Lst>
                  </p:spPr>
                  <p:txBody>
                    <a:bodyPr wrap="none" anchor="ctr"/>
                    <a:lstStyle/>
                    <a:p>
                      <a:endParaRPr lang="en-US"/>
                    </a:p>
                  </p:txBody>
                </p:sp>
                <p:sp>
                  <p:nvSpPr>
                    <p:cNvPr id="110" name="Freeform 47"/>
                    <p:cNvSpPr>
                      <a:spLocks/>
                    </p:cNvSpPr>
                    <p:nvPr/>
                  </p:nvSpPr>
                  <p:spPr bwMode="hidden">
                    <a:xfrm rot="21136207" flipH="1">
                      <a:off x="23" y="1759"/>
                      <a:ext cx="830" cy="488"/>
                    </a:xfrm>
                    <a:custGeom>
                      <a:avLst/>
                      <a:gdLst>
                        <a:gd name="T0" fmla="*/ 0 w 1769"/>
                        <a:gd name="T1" fmla="*/ 1 h 791"/>
                        <a:gd name="T2" fmla="*/ 0 w 1769"/>
                        <a:gd name="T3" fmla="*/ 1 h 791"/>
                        <a:gd name="T4" fmla="*/ 0 w 1769"/>
                        <a:gd name="T5" fmla="*/ 1 h 791"/>
                        <a:gd name="T6" fmla="*/ 0 w 1769"/>
                        <a:gd name="T7" fmla="*/ 1 h 791"/>
                        <a:gd name="T8" fmla="*/ 0 w 1769"/>
                        <a:gd name="T9" fmla="*/ 1 h 791"/>
                        <a:gd name="T10" fmla="*/ 0 w 1769"/>
                        <a:gd name="T11" fmla="*/ 2 h 791"/>
                        <a:gd name="T12" fmla="*/ 0 w 1769"/>
                        <a:gd name="T13" fmla="*/ 2 h 791"/>
                        <a:gd name="T14" fmla="*/ 0 w 1769"/>
                        <a:gd name="T15" fmla="*/ 1 h 791"/>
                        <a:gd name="T16" fmla="*/ 0 w 1769"/>
                        <a:gd name="T17" fmla="*/ 1 h 791"/>
                        <a:gd name="T18" fmla="*/ 0 w 1769"/>
                        <a:gd name="T19" fmla="*/ 1 h 791"/>
                        <a:gd name="T20" fmla="*/ 0 w 1769"/>
                        <a:gd name="T21" fmla="*/ 1 h 791"/>
                        <a:gd name="T22" fmla="*/ 0 w 1769"/>
                        <a:gd name="T23" fmla="*/ 1 h 79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769" h="791">
                          <a:moveTo>
                            <a:pt x="5" y="8"/>
                          </a:moveTo>
                          <a:cubicBezTo>
                            <a:pt x="85" y="0"/>
                            <a:pt x="293" y="24"/>
                            <a:pt x="485" y="56"/>
                          </a:cubicBezTo>
                          <a:cubicBezTo>
                            <a:pt x="677" y="88"/>
                            <a:pt x="969" y="137"/>
                            <a:pt x="1157" y="200"/>
                          </a:cubicBezTo>
                          <a:cubicBezTo>
                            <a:pt x="1345" y="263"/>
                            <a:pt x="1511" y="364"/>
                            <a:pt x="1611" y="432"/>
                          </a:cubicBezTo>
                          <a:cubicBezTo>
                            <a:pt x="1711" y="500"/>
                            <a:pt x="1743" y="550"/>
                            <a:pt x="1756" y="609"/>
                          </a:cubicBezTo>
                          <a:cubicBezTo>
                            <a:pt x="1769" y="668"/>
                            <a:pt x="1717" y="783"/>
                            <a:pt x="1689" y="787"/>
                          </a:cubicBezTo>
                          <a:cubicBezTo>
                            <a:pt x="1661" y="791"/>
                            <a:pt x="1639" y="687"/>
                            <a:pt x="1589" y="632"/>
                          </a:cubicBezTo>
                          <a:cubicBezTo>
                            <a:pt x="1539" y="577"/>
                            <a:pt x="1469" y="510"/>
                            <a:pt x="1389" y="454"/>
                          </a:cubicBezTo>
                          <a:cubicBezTo>
                            <a:pt x="1309" y="398"/>
                            <a:pt x="1244" y="346"/>
                            <a:pt x="1109" y="296"/>
                          </a:cubicBezTo>
                          <a:cubicBezTo>
                            <a:pt x="974" y="246"/>
                            <a:pt x="766" y="189"/>
                            <a:pt x="581" y="152"/>
                          </a:cubicBezTo>
                          <a:cubicBezTo>
                            <a:pt x="396" y="115"/>
                            <a:pt x="96" y="100"/>
                            <a:pt x="0" y="76"/>
                          </a:cubicBezTo>
                          <a:lnTo>
                            <a:pt x="5" y="8"/>
                          </a:lnTo>
                          <a:close/>
                        </a:path>
                      </a:pathLst>
                    </a:custGeom>
                    <a:gradFill rotWithShape="0">
                      <a:gsLst>
                        <a:gs pos="0">
                          <a:schemeClr val="bg1"/>
                        </a:gs>
                        <a:gs pos="100000">
                          <a:schemeClr val="folHlink"/>
                        </a:gs>
                      </a:gsLst>
                      <a:lin ang="0" scaled="1"/>
                    </a:gradFill>
                    <a:ln>
                      <a:noFill/>
                    </a:ln>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Lst>
                  </p:spPr>
                  <p:txBody>
                    <a:bodyPr wrap="none" anchor="ctr"/>
                    <a:lstStyle/>
                    <a:p>
                      <a:endParaRPr lang="en-US"/>
                    </a:p>
                  </p:txBody>
                </p:sp>
              </p:grpSp>
              <p:grpSp>
                <p:nvGrpSpPr>
                  <p:cNvPr id="47" name="Group 48"/>
                  <p:cNvGrpSpPr>
                    <a:grpSpLocks/>
                  </p:cNvGrpSpPr>
                  <p:nvPr/>
                </p:nvGrpSpPr>
                <p:grpSpPr bwMode="auto">
                  <a:xfrm>
                    <a:off x="263" y="1415"/>
                    <a:ext cx="2150" cy="347"/>
                    <a:chOff x="189" y="1443"/>
                    <a:chExt cx="2150" cy="347"/>
                  </a:xfrm>
                </p:grpSpPr>
                <p:sp>
                  <p:nvSpPr>
                    <p:cNvPr id="107" name="Freeform 49"/>
                    <p:cNvSpPr>
                      <a:spLocks/>
                    </p:cNvSpPr>
                    <p:nvPr/>
                  </p:nvSpPr>
                  <p:spPr bwMode="hidden">
                    <a:xfrm rot="84182" flipH="1">
                      <a:off x="935" y="1464"/>
                      <a:ext cx="1404" cy="221"/>
                    </a:xfrm>
                    <a:custGeom>
                      <a:avLst/>
                      <a:gdLst>
                        <a:gd name="T0" fmla="*/ 0 w 2736"/>
                        <a:gd name="T1" fmla="*/ 0 h 504"/>
                        <a:gd name="T2" fmla="*/ 1 w 2736"/>
                        <a:gd name="T3" fmla="*/ 0 h 504"/>
                        <a:gd name="T4" fmla="*/ 1 w 2736"/>
                        <a:gd name="T5" fmla="*/ 0 h 504"/>
                        <a:gd name="T6" fmla="*/ 1 w 2736"/>
                        <a:gd name="T7" fmla="*/ 0 h 504"/>
                        <a:gd name="T8" fmla="*/ 1 w 2736"/>
                        <a:gd name="T9" fmla="*/ 0 h 504"/>
                        <a:gd name="T10" fmla="*/ 1 w 2736"/>
                        <a:gd name="T11" fmla="*/ 0 h 504"/>
                        <a:gd name="T12" fmla="*/ 1 w 2736"/>
                        <a:gd name="T13" fmla="*/ 0 h 504"/>
                        <a:gd name="T14" fmla="*/ 0 w 2736"/>
                        <a:gd name="T15" fmla="*/ 0 h 50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736" h="504">
                          <a:moveTo>
                            <a:pt x="0" y="504"/>
                          </a:moveTo>
                          <a:cubicBezTo>
                            <a:pt x="24" y="488"/>
                            <a:pt x="568" y="248"/>
                            <a:pt x="864" y="168"/>
                          </a:cubicBezTo>
                          <a:cubicBezTo>
                            <a:pt x="1160" y="88"/>
                            <a:pt x="1464" y="48"/>
                            <a:pt x="1776" y="24"/>
                          </a:cubicBezTo>
                          <a:cubicBezTo>
                            <a:pt x="2088" y="0"/>
                            <a:pt x="2579" y="11"/>
                            <a:pt x="2736" y="24"/>
                          </a:cubicBezTo>
                          <a:lnTo>
                            <a:pt x="2720" y="103"/>
                          </a:lnTo>
                          <a:cubicBezTo>
                            <a:pt x="2558" y="116"/>
                            <a:pt x="2108" y="71"/>
                            <a:pt x="1764" y="103"/>
                          </a:cubicBezTo>
                          <a:cubicBezTo>
                            <a:pt x="1209" y="136"/>
                            <a:pt x="998" y="192"/>
                            <a:pt x="654" y="292"/>
                          </a:cubicBezTo>
                          <a:cubicBezTo>
                            <a:pt x="358" y="356"/>
                            <a:pt x="136" y="460"/>
                            <a:pt x="0" y="504"/>
                          </a:cubicBezTo>
                          <a:close/>
                        </a:path>
                      </a:pathLst>
                    </a:custGeom>
                    <a:gradFill rotWithShape="0">
                      <a:gsLst>
                        <a:gs pos="0">
                          <a:schemeClr val="folHlink"/>
                        </a:gs>
                        <a:gs pos="100000">
                          <a:schemeClr val="accent2"/>
                        </a:gs>
                      </a:gsLst>
                      <a:lin ang="0" scaled="1"/>
                    </a:gradFill>
                    <a:ln>
                      <a:noFill/>
                    </a:ln>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Lst>
                  </p:spPr>
                  <p:txBody>
                    <a:bodyPr wrap="none" anchor="ctr"/>
                    <a:lstStyle/>
                    <a:p>
                      <a:endParaRPr lang="en-US"/>
                    </a:p>
                  </p:txBody>
                </p:sp>
                <p:sp>
                  <p:nvSpPr>
                    <p:cNvPr id="108" name="Freeform 50"/>
                    <p:cNvSpPr>
                      <a:spLocks/>
                    </p:cNvSpPr>
                    <p:nvPr/>
                  </p:nvSpPr>
                  <p:spPr bwMode="hidden">
                    <a:xfrm rot="84182" flipH="1">
                      <a:off x="189" y="1443"/>
                      <a:ext cx="754" cy="345"/>
                    </a:xfrm>
                    <a:custGeom>
                      <a:avLst/>
                      <a:gdLst>
                        <a:gd name="T0" fmla="*/ 0 w 1769"/>
                        <a:gd name="T1" fmla="*/ 0 h 791"/>
                        <a:gd name="T2" fmla="*/ 0 w 1769"/>
                        <a:gd name="T3" fmla="*/ 0 h 791"/>
                        <a:gd name="T4" fmla="*/ 0 w 1769"/>
                        <a:gd name="T5" fmla="*/ 0 h 791"/>
                        <a:gd name="T6" fmla="*/ 0 w 1769"/>
                        <a:gd name="T7" fmla="*/ 0 h 791"/>
                        <a:gd name="T8" fmla="*/ 0 w 1769"/>
                        <a:gd name="T9" fmla="*/ 0 h 791"/>
                        <a:gd name="T10" fmla="*/ 0 w 1769"/>
                        <a:gd name="T11" fmla="*/ 0 h 791"/>
                        <a:gd name="T12" fmla="*/ 0 w 1769"/>
                        <a:gd name="T13" fmla="*/ 0 h 791"/>
                        <a:gd name="T14" fmla="*/ 0 w 1769"/>
                        <a:gd name="T15" fmla="*/ 0 h 791"/>
                        <a:gd name="T16" fmla="*/ 0 w 1769"/>
                        <a:gd name="T17" fmla="*/ 0 h 791"/>
                        <a:gd name="T18" fmla="*/ 0 w 1769"/>
                        <a:gd name="T19" fmla="*/ 0 h 791"/>
                        <a:gd name="T20" fmla="*/ 0 w 1769"/>
                        <a:gd name="T21" fmla="*/ 0 h 791"/>
                        <a:gd name="T22" fmla="*/ 0 w 1769"/>
                        <a:gd name="T23" fmla="*/ 0 h 79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769" h="791">
                          <a:moveTo>
                            <a:pt x="5" y="8"/>
                          </a:moveTo>
                          <a:cubicBezTo>
                            <a:pt x="85" y="0"/>
                            <a:pt x="293" y="24"/>
                            <a:pt x="485" y="56"/>
                          </a:cubicBezTo>
                          <a:cubicBezTo>
                            <a:pt x="677" y="88"/>
                            <a:pt x="969" y="137"/>
                            <a:pt x="1157" y="200"/>
                          </a:cubicBezTo>
                          <a:cubicBezTo>
                            <a:pt x="1345" y="263"/>
                            <a:pt x="1511" y="364"/>
                            <a:pt x="1611" y="432"/>
                          </a:cubicBezTo>
                          <a:cubicBezTo>
                            <a:pt x="1711" y="500"/>
                            <a:pt x="1743" y="550"/>
                            <a:pt x="1756" y="609"/>
                          </a:cubicBezTo>
                          <a:cubicBezTo>
                            <a:pt x="1769" y="668"/>
                            <a:pt x="1717" y="783"/>
                            <a:pt x="1689" y="787"/>
                          </a:cubicBezTo>
                          <a:cubicBezTo>
                            <a:pt x="1661" y="791"/>
                            <a:pt x="1639" y="687"/>
                            <a:pt x="1589" y="632"/>
                          </a:cubicBezTo>
                          <a:cubicBezTo>
                            <a:pt x="1539" y="577"/>
                            <a:pt x="1469" y="510"/>
                            <a:pt x="1389" y="454"/>
                          </a:cubicBezTo>
                          <a:cubicBezTo>
                            <a:pt x="1309" y="398"/>
                            <a:pt x="1244" y="346"/>
                            <a:pt x="1109" y="296"/>
                          </a:cubicBezTo>
                          <a:cubicBezTo>
                            <a:pt x="974" y="246"/>
                            <a:pt x="766" y="189"/>
                            <a:pt x="581" y="152"/>
                          </a:cubicBezTo>
                          <a:cubicBezTo>
                            <a:pt x="396" y="115"/>
                            <a:pt x="96" y="100"/>
                            <a:pt x="0" y="76"/>
                          </a:cubicBezTo>
                          <a:lnTo>
                            <a:pt x="5" y="8"/>
                          </a:lnTo>
                          <a:close/>
                        </a:path>
                      </a:pathLst>
                    </a:custGeom>
                    <a:gradFill rotWithShape="0">
                      <a:gsLst>
                        <a:gs pos="0">
                          <a:schemeClr val="bg1"/>
                        </a:gs>
                        <a:gs pos="100000">
                          <a:schemeClr val="folHlink"/>
                        </a:gs>
                      </a:gsLst>
                      <a:lin ang="0" scaled="1"/>
                    </a:gradFill>
                    <a:ln>
                      <a:noFill/>
                    </a:ln>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Lst>
                  </p:spPr>
                  <p:txBody>
                    <a:bodyPr wrap="none" anchor="ctr"/>
                    <a:lstStyle/>
                    <a:p>
                      <a:endParaRPr lang="en-US"/>
                    </a:p>
                  </p:txBody>
                </p:sp>
              </p:grpSp>
              <p:grpSp>
                <p:nvGrpSpPr>
                  <p:cNvPr id="48" name="Group 51"/>
                  <p:cNvGrpSpPr>
                    <a:grpSpLocks/>
                  </p:cNvGrpSpPr>
                  <p:nvPr/>
                </p:nvGrpSpPr>
                <p:grpSpPr bwMode="auto">
                  <a:xfrm>
                    <a:off x="579" y="1064"/>
                    <a:ext cx="1879" cy="429"/>
                    <a:chOff x="505" y="1092"/>
                    <a:chExt cx="1879" cy="429"/>
                  </a:xfrm>
                </p:grpSpPr>
                <p:sp>
                  <p:nvSpPr>
                    <p:cNvPr id="105" name="Freeform 52"/>
                    <p:cNvSpPr>
                      <a:spLocks/>
                    </p:cNvSpPr>
                    <p:nvPr/>
                  </p:nvSpPr>
                  <p:spPr bwMode="hidden">
                    <a:xfrm rot="802576" flipH="1">
                      <a:off x="1151" y="1305"/>
                      <a:ext cx="1233" cy="218"/>
                    </a:xfrm>
                    <a:custGeom>
                      <a:avLst/>
                      <a:gdLst>
                        <a:gd name="T0" fmla="*/ 0 w 2736"/>
                        <a:gd name="T1" fmla="*/ 0 h 504"/>
                        <a:gd name="T2" fmla="*/ 0 w 2736"/>
                        <a:gd name="T3" fmla="*/ 0 h 504"/>
                        <a:gd name="T4" fmla="*/ 0 w 2736"/>
                        <a:gd name="T5" fmla="*/ 0 h 504"/>
                        <a:gd name="T6" fmla="*/ 0 w 2736"/>
                        <a:gd name="T7" fmla="*/ 0 h 504"/>
                        <a:gd name="T8" fmla="*/ 0 w 2736"/>
                        <a:gd name="T9" fmla="*/ 0 h 504"/>
                        <a:gd name="T10" fmla="*/ 0 w 2736"/>
                        <a:gd name="T11" fmla="*/ 0 h 504"/>
                        <a:gd name="T12" fmla="*/ 0 w 2736"/>
                        <a:gd name="T13" fmla="*/ 0 h 504"/>
                        <a:gd name="T14" fmla="*/ 0 w 2736"/>
                        <a:gd name="T15" fmla="*/ 0 h 50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736" h="504">
                          <a:moveTo>
                            <a:pt x="0" y="504"/>
                          </a:moveTo>
                          <a:cubicBezTo>
                            <a:pt x="24" y="488"/>
                            <a:pt x="568" y="248"/>
                            <a:pt x="864" y="168"/>
                          </a:cubicBezTo>
                          <a:cubicBezTo>
                            <a:pt x="1160" y="88"/>
                            <a:pt x="1464" y="48"/>
                            <a:pt x="1776" y="24"/>
                          </a:cubicBezTo>
                          <a:cubicBezTo>
                            <a:pt x="2088" y="0"/>
                            <a:pt x="2579" y="11"/>
                            <a:pt x="2736" y="24"/>
                          </a:cubicBezTo>
                          <a:lnTo>
                            <a:pt x="2720" y="103"/>
                          </a:lnTo>
                          <a:cubicBezTo>
                            <a:pt x="2558" y="116"/>
                            <a:pt x="2108" y="71"/>
                            <a:pt x="1764" y="103"/>
                          </a:cubicBezTo>
                          <a:cubicBezTo>
                            <a:pt x="1209" y="136"/>
                            <a:pt x="998" y="192"/>
                            <a:pt x="654" y="292"/>
                          </a:cubicBezTo>
                          <a:cubicBezTo>
                            <a:pt x="358" y="356"/>
                            <a:pt x="136" y="460"/>
                            <a:pt x="0" y="504"/>
                          </a:cubicBezTo>
                          <a:close/>
                        </a:path>
                      </a:pathLst>
                    </a:custGeom>
                    <a:gradFill rotWithShape="0">
                      <a:gsLst>
                        <a:gs pos="0">
                          <a:schemeClr val="folHlink"/>
                        </a:gs>
                        <a:gs pos="100000">
                          <a:schemeClr val="accent2"/>
                        </a:gs>
                      </a:gsLst>
                      <a:lin ang="0" scaled="1"/>
                    </a:gradFill>
                    <a:ln>
                      <a:noFill/>
                    </a:ln>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Lst>
                  </p:spPr>
                  <p:txBody>
                    <a:bodyPr wrap="none" anchor="ctr"/>
                    <a:lstStyle/>
                    <a:p>
                      <a:endParaRPr lang="en-US"/>
                    </a:p>
                  </p:txBody>
                </p:sp>
                <p:sp>
                  <p:nvSpPr>
                    <p:cNvPr id="106" name="Freeform 53"/>
                    <p:cNvSpPr>
                      <a:spLocks/>
                    </p:cNvSpPr>
                    <p:nvPr/>
                  </p:nvSpPr>
                  <p:spPr bwMode="hidden">
                    <a:xfrm rot="802576" flipH="1">
                      <a:off x="505" y="1092"/>
                      <a:ext cx="662" cy="341"/>
                    </a:xfrm>
                    <a:custGeom>
                      <a:avLst/>
                      <a:gdLst>
                        <a:gd name="T0" fmla="*/ 0 w 1769"/>
                        <a:gd name="T1" fmla="*/ 0 h 791"/>
                        <a:gd name="T2" fmla="*/ 0 w 1769"/>
                        <a:gd name="T3" fmla="*/ 0 h 791"/>
                        <a:gd name="T4" fmla="*/ 0 w 1769"/>
                        <a:gd name="T5" fmla="*/ 0 h 791"/>
                        <a:gd name="T6" fmla="*/ 0 w 1769"/>
                        <a:gd name="T7" fmla="*/ 0 h 791"/>
                        <a:gd name="T8" fmla="*/ 0 w 1769"/>
                        <a:gd name="T9" fmla="*/ 0 h 791"/>
                        <a:gd name="T10" fmla="*/ 0 w 1769"/>
                        <a:gd name="T11" fmla="*/ 0 h 791"/>
                        <a:gd name="T12" fmla="*/ 0 w 1769"/>
                        <a:gd name="T13" fmla="*/ 0 h 791"/>
                        <a:gd name="T14" fmla="*/ 0 w 1769"/>
                        <a:gd name="T15" fmla="*/ 0 h 791"/>
                        <a:gd name="T16" fmla="*/ 0 w 1769"/>
                        <a:gd name="T17" fmla="*/ 0 h 791"/>
                        <a:gd name="T18" fmla="*/ 0 w 1769"/>
                        <a:gd name="T19" fmla="*/ 0 h 791"/>
                        <a:gd name="T20" fmla="*/ 0 w 1769"/>
                        <a:gd name="T21" fmla="*/ 0 h 791"/>
                        <a:gd name="T22" fmla="*/ 0 w 1769"/>
                        <a:gd name="T23" fmla="*/ 0 h 79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769" h="791">
                          <a:moveTo>
                            <a:pt x="5" y="8"/>
                          </a:moveTo>
                          <a:cubicBezTo>
                            <a:pt x="85" y="0"/>
                            <a:pt x="293" y="24"/>
                            <a:pt x="485" y="56"/>
                          </a:cubicBezTo>
                          <a:cubicBezTo>
                            <a:pt x="677" y="88"/>
                            <a:pt x="969" y="137"/>
                            <a:pt x="1157" y="200"/>
                          </a:cubicBezTo>
                          <a:cubicBezTo>
                            <a:pt x="1345" y="263"/>
                            <a:pt x="1511" y="364"/>
                            <a:pt x="1611" y="432"/>
                          </a:cubicBezTo>
                          <a:cubicBezTo>
                            <a:pt x="1711" y="500"/>
                            <a:pt x="1743" y="550"/>
                            <a:pt x="1756" y="609"/>
                          </a:cubicBezTo>
                          <a:cubicBezTo>
                            <a:pt x="1769" y="668"/>
                            <a:pt x="1717" y="783"/>
                            <a:pt x="1689" y="787"/>
                          </a:cubicBezTo>
                          <a:cubicBezTo>
                            <a:pt x="1661" y="791"/>
                            <a:pt x="1639" y="687"/>
                            <a:pt x="1589" y="632"/>
                          </a:cubicBezTo>
                          <a:cubicBezTo>
                            <a:pt x="1539" y="577"/>
                            <a:pt x="1469" y="510"/>
                            <a:pt x="1389" y="454"/>
                          </a:cubicBezTo>
                          <a:cubicBezTo>
                            <a:pt x="1309" y="398"/>
                            <a:pt x="1244" y="346"/>
                            <a:pt x="1109" y="296"/>
                          </a:cubicBezTo>
                          <a:cubicBezTo>
                            <a:pt x="974" y="246"/>
                            <a:pt x="766" y="189"/>
                            <a:pt x="581" y="152"/>
                          </a:cubicBezTo>
                          <a:cubicBezTo>
                            <a:pt x="396" y="115"/>
                            <a:pt x="96" y="100"/>
                            <a:pt x="0" y="76"/>
                          </a:cubicBezTo>
                          <a:lnTo>
                            <a:pt x="5" y="8"/>
                          </a:lnTo>
                          <a:close/>
                        </a:path>
                      </a:pathLst>
                    </a:custGeom>
                    <a:gradFill rotWithShape="0">
                      <a:gsLst>
                        <a:gs pos="0">
                          <a:schemeClr val="bg1"/>
                        </a:gs>
                        <a:gs pos="100000">
                          <a:schemeClr val="folHlink"/>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grpSp>
              <p:grpSp>
                <p:nvGrpSpPr>
                  <p:cNvPr id="49" name="Group 54"/>
                  <p:cNvGrpSpPr>
                    <a:grpSpLocks/>
                  </p:cNvGrpSpPr>
                  <p:nvPr/>
                </p:nvGrpSpPr>
                <p:grpSpPr bwMode="auto">
                  <a:xfrm>
                    <a:off x="690" y="873"/>
                    <a:ext cx="1849" cy="553"/>
                    <a:chOff x="616" y="901"/>
                    <a:chExt cx="1849" cy="553"/>
                  </a:xfrm>
                </p:grpSpPr>
                <p:sp>
                  <p:nvSpPr>
                    <p:cNvPr id="103" name="Freeform 55"/>
                    <p:cNvSpPr>
                      <a:spLocks/>
                    </p:cNvSpPr>
                    <p:nvPr/>
                  </p:nvSpPr>
                  <p:spPr bwMode="hidden">
                    <a:xfrm rot="1277471" flipH="1">
                      <a:off x="1232" y="1238"/>
                      <a:ext cx="1233" cy="214"/>
                    </a:xfrm>
                    <a:custGeom>
                      <a:avLst/>
                      <a:gdLst>
                        <a:gd name="T0" fmla="*/ 0 w 2736"/>
                        <a:gd name="T1" fmla="*/ 0 h 504"/>
                        <a:gd name="T2" fmla="*/ 0 w 2736"/>
                        <a:gd name="T3" fmla="*/ 0 h 504"/>
                        <a:gd name="T4" fmla="*/ 0 w 2736"/>
                        <a:gd name="T5" fmla="*/ 0 h 504"/>
                        <a:gd name="T6" fmla="*/ 0 w 2736"/>
                        <a:gd name="T7" fmla="*/ 0 h 504"/>
                        <a:gd name="T8" fmla="*/ 0 w 2736"/>
                        <a:gd name="T9" fmla="*/ 0 h 504"/>
                        <a:gd name="T10" fmla="*/ 0 w 2736"/>
                        <a:gd name="T11" fmla="*/ 0 h 504"/>
                        <a:gd name="T12" fmla="*/ 0 w 2736"/>
                        <a:gd name="T13" fmla="*/ 0 h 504"/>
                        <a:gd name="T14" fmla="*/ 0 w 2736"/>
                        <a:gd name="T15" fmla="*/ 0 h 50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736" h="504">
                          <a:moveTo>
                            <a:pt x="0" y="504"/>
                          </a:moveTo>
                          <a:cubicBezTo>
                            <a:pt x="24" y="488"/>
                            <a:pt x="568" y="248"/>
                            <a:pt x="864" y="168"/>
                          </a:cubicBezTo>
                          <a:cubicBezTo>
                            <a:pt x="1160" y="88"/>
                            <a:pt x="1464" y="48"/>
                            <a:pt x="1776" y="24"/>
                          </a:cubicBezTo>
                          <a:cubicBezTo>
                            <a:pt x="2088" y="0"/>
                            <a:pt x="2579" y="11"/>
                            <a:pt x="2736" y="24"/>
                          </a:cubicBezTo>
                          <a:lnTo>
                            <a:pt x="2720" y="103"/>
                          </a:lnTo>
                          <a:cubicBezTo>
                            <a:pt x="2558" y="116"/>
                            <a:pt x="2108" y="71"/>
                            <a:pt x="1764" y="103"/>
                          </a:cubicBezTo>
                          <a:cubicBezTo>
                            <a:pt x="1209" y="136"/>
                            <a:pt x="998" y="192"/>
                            <a:pt x="654" y="292"/>
                          </a:cubicBezTo>
                          <a:cubicBezTo>
                            <a:pt x="358" y="356"/>
                            <a:pt x="136" y="460"/>
                            <a:pt x="0" y="504"/>
                          </a:cubicBezTo>
                          <a:close/>
                        </a:path>
                      </a:pathLst>
                    </a:custGeom>
                    <a:gradFill rotWithShape="0">
                      <a:gsLst>
                        <a:gs pos="0">
                          <a:schemeClr val="folHlink"/>
                        </a:gs>
                        <a:gs pos="100000">
                          <a:schemeClr val="accent2"/>
                        </a:gs>
                      </a:gsLst>
                      <a:lin ang="0" scaled="1"/>
                    </a:gradFill>
                    <a:ln>
                      <a:noFill/>
                    </a:ln>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Lst>
                  </p:spPr>
                  <p:txBody>
                    <a:bodyPr wrap="none" anchor="ctr"/>
                    <a:lstStyle/>
                    <a:p>
                      <a:endParaRPr lang="en-US"/>
                    </a:p>
                  </p:txBody>
                </p:sp>
                <p:sp>
                  <p:nvSpPr>
                    <p:cNvPr id="104" name="Freeform 56"/>
                    <p:cNvSpPr>
                      <a:spLocks/>
                    </p:cNvSpPr>
                    <p:nvPr/>
                  </p:nvSpPr>
                  <p:spPr bwMode="hidden">
                    <a:xfrm rot="1277471" flipH="1">
                      <a:off x="616" y="899"/>
                      <a:ext cx="662" cy="335"/>
                    </a:xfrm>
                    <a:custGeom>
                      <a:avLst/>
                      <a:gdLst>
                        <a:gd name="T0" fmla="*/ 0 w 1769"/>
                        <a:gd name="T1" fmla="*/ 0 h 791"/>
                        <a:gd name="T2" fmla="*/ 0 w 1769"/>
                        <a:gd name="T3" fmla="*/ 0 h 791"/>
                        <a:gd name="T4" fmla="*/ 0 w 1769"/>
                        <a:gd name="T5" fmla="*/ 0 h 791"/>
                        <a:gd name="T6" fmla="*/ 0 w 1769"/>
                        <a:gd name="T7" fmla="*/ 0 h 791"/>
                        <a:gd name="T8" fmla="*/ 0 w 1769"/>
                        <a:gd name="T9" fmla="*/ 0 h 791"/>
                        <a:gd name="T10" fmla="*/ 0 w 1769"/>
                        <a:gd name="T11" fmla="*/ 0 h 791"/>
                        <a:gd name="T12" fmla="*/ 0 w 1769"/>
                        <a:gd name="T13" fmla="*/ 0 h 791"/>
                        <a:gd name="T14" fmla="*/ 0 w 1769"/>
                        <a:gd name="T15" fmla="*/ 0 h 791"/>
                        <a:gd name="T16" fmla="*/ 0 w 1769"/>
                        <a:gd name="T17" fmla="*/ 0 h 791"/>
                        <a:gd name="T18" fmla="*/ 0 w 1769"/>
                        <a:gd name="T19" fmla="*/ 0 h 791"/>
                        <a:gd name="T20" fmla="*/ 0 w 1769"/>
                        <a:gd name="T21" fmla="*/ 0 h 791"/>
                        <a:gd name="T22" fmla="*/ 0 w 1769"/>
                        <a:gd name="T23" fmla="*/ 0 h 79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769" h="791">
                          <a:moveTo>
                            <a:pt x="5" y="8"/>
                          </a:moveTo>
                          <a:cubicBezTo>
                            <a:pt x="85" y="0"/>
                            <a:pt x="293" y="24"/>
                            <a:pt x="485" y="56"/>
                          </a:cubicBezTo>
                          <a:cubicBezTo>
                            <a:pt x="677" y="88"/>
                            <a:pt x="969" y="137"/>
                            <a:pt x="1157" y="200"/>
                          </a:cubicBezTo>
                          <a:cubicBezTo>
                            <a:pt x="1345" y="263"/>
                            <a:pt x="1511" y="364"/>
                            <a:pt x="1611" y="432"/>
                          </a:cubicBezTo>
                          <a:cubicBezTo>
                            <a:pt x="1711" y="500"/>
                            <a:pt x="1743" y="550"/>
                            <a:pt x="1756" y="609"/>
                          </a:cubicBezTo>
                          <a:cubicBezTo>
                            <a:pt x="1769" y="668"/>
                            <a:pt x="1717" y="783"/>
                            <a:pt x="1689" y="787"/>
                          </a:cubicBezTo>
                          <a:cubicBezTo>
                            <a:pt x="1661" y="791"/>
                            <a:pt x="1639" y="687"/>
                            <a:pt x="1589" y="632"/>
                          </a:cubicBezTo>
                          <a:cubicBezTo>
                            <a:pt x="1539" y="577"/>
                            <a:pt x="1469" y="510"/>
                            <a:pt x="1389" y="454"/>
                          </a:cubicBezTo>
                          <a:cubicBezTo>
                            <a:pt x="1309" y="398"/>
                            <a:pt x="1244" y="346"/>
                            <a:pt x="1109" y="296"/>
                          </a:cubicBezTo>
                          <a:cubicBezTo>
                            <a:pt x="974" y="246"/>
                            <a:pt x="766" y="189"/>
                            <a:pt x="581" y="152"/>
                          </a:cubicBezTo>
                          <a:cubicBezTo>
                            <a:pt x="396" y="115"/>
                            <a:pt x="96" y="100"/>
                            <a:pt x="0" y="76"/>
                          </a:cubicBezTo>
                          <a:lnTo>
                            <a:pt x="5" y="8"/>
                          </a:lnTo>
                          <a:close/>
                        </a:path>
                      </a:pathLst>
                    </a:custGeom>
                    <a:gradFill rotWithShape="0">
                      <a:gsLst>
                        <a:gs pos="0">
                          <a:schemeClr val="bg1"/>
                        </a:gs>
                        <a:gs pos="100000">
                          <a:schemeClr val="folHlink"/>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grpSp>
              <p:grpSp>
                <p:nvGrpSpPr>
                  <p:cNvPr id="50" name="Group 57"/>
                  <p:cNvGrpSpPr>
                    <a:grpSpLocks/>
                  </p:cNvGrpSpPr>
                  <p:nvPr/>
                </p:nvGrpSpPr>
                <p:grpSpPr bwMode="auto">
                  <a:xfrm>
                    <a:off x="911" y="589"/>
                    <a:ext cx="1767" cy="742"/>
                    <a:chOff x="911" y="589"/>
                    <a:chExt cx="1767" cy="742"/>
                  </a:xfrm>
                </p:grpSpPr>
                <p:sp>
                  <p:nvSpPr>
                    <p:cNvPr id="101" name="Freeform 58"/>
                    <p:cNvSpPr>
                      <a:spLocks/>
                    </p:cNvSpPr>
                    <p:nvPr/>
                  </p:nvSpPr>
                  <p:spPr bwMode="hidden">
                    <a:xfrm rot="2028410" flipH="1">
                      <a:off x="1445" y="1116"/>
                      <a:ext cx="1233" cy="213"/>
                    </a:xfrm>
                    <a:custGeom>
                      <a:avLst/>
                      <a:gdLst>
                        <a:gd name="T0" fmla="*/ 0 w 2736"/>
                        <a:gd name="T1" fmla="*/ 0 h 504"/>
                        <a:gd name="T2" fmla="*/ 0 w 2736"/>
                        <a:gd name="T3" fmla="*/ 0 h 504"/>
                        <a:gd name="T4" fmla="*/ 0 w 2736"/>
                        <a:gd name="T5" fmla="*/ 0 h 504"/>
                        <a:gd name="T6" fmla="*/ 0 w 2736"/>
                        <a:gd name="T7" fmla="*/ 0 h 504"/>
                        <a:gd name="T8" fmla="*/ 0 w 2736"/>
                        <a:gd name="T9" fmla="*/ 0 h 504"/>
                        <a:gd name="T10" fmla="*/ 0 w 2736"/>
                        <a:gd name="T11" fmla="*/ 0 h 504"/>
                        <a:gd name="T12" fmla="*/ 0 w 2736"/>
                        <a:gd name="T13" fmla="*/ 0 h 504"/>
                        <a:gd name="T14" fmla="*/ 0 w 2736"/>
                        <a:gd name="T15" fmla="*/ 0 h 50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736" h="504">
                          <a:moveTo>
                            <a:pt x="0" y="504"/>
                          </a:moveTo>
                          <a:cubicBezTo>
                            <a:pt x="24" y="488"/>
                            <a:pt x="568" y="248"/>
                            <a:pt x="864" y="168"/>
                          </a:cubicBezTo>
                          <a:cubicBezTo>
                            <a:pt x="1160" y="88"/>
                            <a:pt x="1464" y="48"/>
                            <a:pt x="1776" y="24"/>
                          </a:cubicBezTo>
                          <a:cubicBezTo>
                            <a:pt x="2088" y="0"/>
                            <a:pt x="2579" y="11"/>
                            <a:pt x="2736" y="24"/>
                          </a:cubicBezTo>
                          <a:lnTo>
                            <a:pt x="2720" y="103"/>
                          </a:lnTo>
                          <a:cubicBezTo>
                            <a:pt x="2558" y="116"/>
                            <a:pt x="2108" y="71"/>
                            <a:pt x="1764" y="103"/>
                          </a:cubicBezTo>
                          <a:cubicBezTo>
                            <a:pt x="1209" y="136"/>
                            <a:pt x="998" y="192"/>
                            <a:pt x="654" y="292"/>
                          </a:cubicBezTo>
                          <a:cubicBezTo>
                            <a:pt x="358" y="356"/>
                            <a:pt x="136" y="460"/>
                            <a:pt x="0" y="504"/>
                          </a:cubicBezTo>
                          <a:close/>
                        </a:path>
                      </a:pathLst>
                    </a:custGeom>
                    <a:gradFill rotWithShape="0">
                      <a:gsLst>
                        <a:gs pos="0">
                          <a:schemeClr val="folHlink"/>
                        </a:gs>
                        <a:gs pos="100000">
                          <a:schemeClr val="accent2"/>
                        </a:gs>
                      </a:gsLst>
                      <a:lin ang="0" scaled="1"/>
                    </a:gradFill>
                    <a:ln>
                      <a:noFill/>
                    </a:ln>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Lst>
                  </p:spPr>
                  <p:txBody>
                    <a:bodyPr wrap="none" anchor="ctr"/>
                    <a:lstStyle/>
                    <a:p>
                      <a:endParaRPr lang="en-US"/>
                    </a:p>
                  </p:txBody>
                </p:sp>
                <p:sp>
                  <p:nvSpPr>
                    <p:cNvPr id="102" name="Freeform 59"/>
                    <p:cNvSpPr>
                      <a:spLocks/>
                    </p:cNvSpPr>
                    <p:nvPr/>
                  </p:nvSpPr>
                  <p:spPr bwMode="hidden">
                    <a:xfrm rot="2028410" flipH="1">
                      <a:off x="911" y="589"/>
                      <a:ext cx="662" cy="337"/>
                    </a:xfrm>
                    <a:custGeom>
                      <a:avLst/>
                      <a:gdLst>
                        <a:gd name="T0" fmla="*/ 0 w 1769"/>
                        <a:gd name="T1" fmla="*/ 0 h 791"/>
                        <a:gd name="T2" fmla="*/ 0 w 1769"/>
                        <a:gd name="T3" fmla="*/ 0 h 791"/>
                        <a:gd name="T4" fmla="*/ 0 w 1769"/>
                        <a:gd name="T5" fmla="*/ 0 h 791"/>
                        <a:gd name="T6" fmla="*/ 0 w 1769"/>
                        <a:gd name="T7" fmla="*/ 0 h 791"/>
                        <a:gd name="T8" fmla="*/ 0 w 1769"/>
                        <a:gd name="T9" fmla="*/ 0 h 791"/>
                        <a:gd name="T10" fmla="*/ 0 w 1769"/>
                        <a:gd name="T11" fmla="*/ 0 h 791"/>
                        <a:gd name="T12" fmla="*/ 0 w 1769"/>
                        <a:gd name="T13" fmla="*/ 0 h 791"/>
                        <a:gd name="T14" fmla="*/ 0 w 1769"/>
                        <a:gd name="T15" fmla="*/ 0 h 791"/>
                        <a:gd name="T16" fmla="*/ 0 w 1769"/>
                        <a:gd name="T17" fmla="*/ 0 h 791"/>
                        <a:gd name="T18" fmla="*/ 0 w 1769"/>
                        <a:gd name="T19" fmla="*/ 0 h 791"/>
                        <a:gd name="T20" fmla="*/ 0 w 1769"/>
                        <a:gd name="T21" fmla="*/ 0 h 791"/>
                        <a:gd name="T22" fmla="*/ 0 w 1769"/>
                        <a:gd name="T23" fmla="*/ 0 h 79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769" h="791">
                          <a:moveTo>
                            <a:pt x="5" y="8"/>
                          </a:moveTo>
                          <a:cubicBezTo>
                            <a:pt x="85" y="0"/>
                            <a:pt x="293" y="24"/>
                            <a:pt x="485" y="56"/>
                          </a:cubicBezTo>
                          <a:cubicBezTo>
                            <a:pt x="677" y="88"/>
                            <a:pt x="969" y="137"/>
                            <a:pt x="1157" y="200"/>
                          </a:cubicBezTo>
                          <a:cubicBezTo>
                            <a:pt x="1345" y="263"/>
                            <a:pt x="1511" y="364"/>
                            <a:pt x="1611" y="432"/>
                          </a:cubicBezTo>
                          <a:cubicBezTo>
                            <a:pt x="1711" y="500"/>
                            <a:pt x="1743" y="550"/>
                            <a:pt x="1756" y="609"/>
                          </a:cubicBezTo>
                          <a:cubicBezTo>
                            <a:pt x="1769" y="668"/>
                            <a:pt x="1717" y="783"/>
                            <a:pt x="1689" y="787"/>
                          </a:cubicBezTo>
                          <a:cubicBezTo>
                            <a:pt x="1661" y="791"/>
                            <a:pt x="1639" y="687"/>
                            <a:pt x="1589" y="632"/>
                          </a:cubicBezTo>
                          <a:cubicBezTo>
                            <a:pt x="1539" y="577"/>
                            <a:pt x="1469" y="510"/>
                            <a:pt x="1389" y="454"/>
                          </a:cubicBezTo>
                          <a:cubicBezTo>
                            <a:pt x="1309" y="398"/>
                            <a:pt x="1244" y="346"/>
                            <a:pt x="1109" y="296"/>
                          </a:cubicBezTo>
                          <a:cubicBezTo>
                            <a:pt x="974" y="246"/>
                            <a:pt x="766" y="189"/>
                            <a:pt x="581" y="152"/>
                          </a:cubicBezTo>
                          <a:cubicBezTo>
                            <a:pt x="396" y="115"/>
                            <a:pt x="96" y="100"/>
                            <a:pt x="0" y="76"/>
                          </a:cubicBezTo>
                          <a:lnTo>
                            <a:pt x="5" y="8"/>
                          </a:lnTo>
                          <a:close/>
                        </a:path>
                      </a:pathLst>
                    </a:custGeom>
                    <a:gradFill rotWithShape="0">
                      <a:gsLst>
                        <a:gs pos="0">
                          <a:schemeClr val="bg1"/>
                        </a:gs>
                        <a:gs pos="100000">
                          <a:schemeClr val="folHlink"/>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grpSp>
              <p:grpSp>
                <p:nvGrpSpPr>
                  <p:cNvPr id="51" name="Group 60"/>
                  <p:cNvGrpSpPr>
                    <a:grpSpLocks/>
                  </p:cNvGrpSpPr>
                  <p:nvPr/>
                </p:nvGrpSpPr>
                <p:grpSpPr bwMode="auto">
                  <a:xfrm>
                    <a:off x="1120" y="304"/>
                    <a:ext cx="1693" cy="890"/>
                    <a:chOff x="1120" y="304"/>
                    <a:chExt cx="1693" cy="890"/>
                  </a:xfrm>
                </p:grpSpPr>
                <p:sp>
                  <p:nvSpPr>
                    <p:cNvPr id="99" name="Freeform 61"/>
                    <p:cNvSpPr>
                      <a:spLocks/>
                    </p:cNvSpPr>
                    <p:nvPr/>
                  </p:nvSpPr>
                  <p:spPr bwMode="hidden">
                    <a:xfrm rot="2664424" flipH="1">
                      <a:off x="1562" y="980"/>
                      <a:ext cx="1251" cy="214"/>
                    </a:xfrm>
                    <a:custGeom>
                      <a:avLst/>
                      <a:gdLst>
                        <a:gd name="T0" fmla="*/ 0 w 2736"/>
                        <a:gd name="T1" fmla="*/ 0 h 504"/>
                        <a:gd name="T2" fmla="*/ 0 w 2736"/>
                        <a:gd name="T3" fmla="*/ 0 h 504"/>
                        <a:gd name="T4" fmla="*/ 0 w 2736"/>
                        <a:gd name="T5" fmla="*/ 0 h 504"/>
                        <a:gd name="T6" fmla="*/ 0 w 2736"/>
                        <a:gd name="T7" fmla="*/ 0 h 504"/>
                        <a:gd name="T8" fmla="*/ 0 w 2736"/>
                        <a:gd name="T9" fmla="*/ 0 h 504"/>
                        <a:gd name="T10" fmla="*/ 0 w 2736"/>
                        <a:gd name="T11" fmla="*/ 0 h 504"/>
                        <a:gd name="T12" fmla="*/ 0 w 2736"/>
                        <a:gd name="T13" fmla="*/ 0 h 504"/>
                        <a:gd name="T14" fmla="*/ 0 w 2736"/>
                        <a:gd name="T15" fmla="*/ 0 h 50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736" h="504">
                          <a:moveTo>
                            <a:pt x="0" y="504"/>
                          </a:moveTo>
                          <a:cubicBezTo>
                            <a:pt x="24" y="488"/>
                            <a:pt x="568" y="248"/>
                            <a:pt x="864" y="168"/>
                          </a:cubicBezTo>
                          <a:cubicBezTo>
                            <a:pt x="1160" y="88"/>
                            <a:pt x="1464" y="48"/>
                            <a:pt x="1776" y="24"/>
                          </a:cubicBezTo>
                          <a:cubicBezTo>
                            <a:pt x="2088" y="0"/>
                            <a:pt x="2579" y="11"/>
                            <a:pt x="2736" y="24"/>
                          </a:cubicBezTo>
                          <a:lnTo>
                            <a:pt x="2720" y="103"/>
                          </a:lnTo>
                          <a:cubicBezTo>
                            <a:pt x="2558" y="116"/>
                            <a:pt x="2108" y="71"/>
                            <a:pt x="1764" y="103"/>
                          </a:cubicBezTo>
                          <a:cubicBezTo>
                            <a:pt x="1209" y="136"/>
                            <a:pt x="998" y="192"/>
                            <a:pt x="654" y="292"/>
                          </a:cubicBezTo>
                          <a:cubicBezTo>
                            <a:pt x="358" y="356"/>
                            <a:pt x="136" y="460"/>
                            <a:pt x="0" y="504"/>
                          </a:cubicBezTo>
                          <a:close/>
                        </a:path>
                      </a:pathLst>
                    </a:custGeom>
                    <a:gradFill rotWithShape="0">
                      <a:gsLst>
                        <a:gs pos="0">
                          <a:schemeClr val="folHlink"/>
                        </a:gs>
                        <a:gs pos="100000">
                          <a:schemeClr val="accent2"/>
                        </a:gs>
                      </a:gsLst>
                      <a:lin ang="0" scaled="1"/>
                    </a:gradFill>
                    <a:ln>
                      <a:noFill/>
                    </a:ln>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Lst>
                  </p:spPr>
                  <p:txBody>
                    <a:bodyPr wrap="none" anchor="ctr"/>
                    <a:lstStyle/>
                    <a:p>
                      <a:endParaRPr lang="en-US"/>
                    </a:p>
                  </p:txBody>
                </p:sp>
                <p:sp>
                  <p:nvSpPr>
                    <p:cNvPr id="100" name="Freeform 62"/>
                    <p:cNvSpPr>
                      <a:spLocks/>
                    </p:cNvSpPr>
                    <p:nvPr/>
                  </p:nvSpPr>
                  <p:spPr bwMode="hidden">
                    <a:xfrm rot="2664424" flipH="1">
                      <a:off x="1120" y="304"/>
                      <a:ext cx="672" cy="339"/>
                    </a:xfrm>
                    <a:custGeom>
                      <a:avLst/>
                      <a:gdLst>
                        <a:gd name="T0" fmla="*/ 0 w 1769"/>
                        <a:gd name="T1" fmla="*/ 0 h 791"/>
                        <a:gd name="T2" fmla="*/ 0 w 1769"/>
                        <a:gd name="T3" fmla="*/ 0 h 791"/>
                        <a:gd name="T4" fmla="*/ 0 w 1769"/>
                        <a:gd name="T5" fmla="*/ 0 h 791"/>
                        <a:gd name="T6" fmla="*/ 0 w 1769"/>
                        <a:gd name="T7" fmla="*/ 0 h 791"/>
                        <a:gd name="T8" fmla="*/ 0 w 1769"/>
                        <a:gd name="T9" fmla="*/ 0 h 791"/>
                        <a:gd name="T10" fmla="*/ 0 w 1769"/>
                        <a:gd name="T11" fmla="*/ 0 h 791"/>
                        <a:gd name="T12" fmla="*/ 0 w 1769"/>
                        <a:gd name="T13" fmla="*/ 0 h 791"/>
                        <a:gd name="T14" fmla="*/ 0 w 1769"/>
                        <a:gd name="T15" fmla="*/ 0 h 791"/>
                        <a:gd name="T16" fmla="*/ 0 w 1769"/>
                        <a:gd name="T17" fmla="*/ 0 h 791"/>
                        <a:gd name="T18" fmla="*/ 0 w 1769"/>
                        <a:gd name="T19" fmla="*/ 0 h 791"/>
                        <a:gd name="T20" fmla="*/ 0 w 1769"/>
                        <a:gd name="T21" fmla="*/ 0 h 791"/>
                        <a:gd name="T22" fmla="*/ 0 w 1769"/>
                        <a:gd name="T23" fmla="*/ 0 h 79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769" h="791">
                          <a:moveTo>
                            <a:pt x="5" y="8"/>
                          </a:moveTo>
                          <a:cubicBezTo>
                            <a:pt x="85" y="0"/>
                            <a:pt x="293" y="24"/>
                            <a:pt x="485" y="56"/>
                          </a:cubicBezTo>
                          <a:cubicBezTo>
                            <a:pt x="677" y="88"/>
                            <a:pt x="969" y="137"/>
                            <a:pt x="1157" y="200"/>
                          </a:cubicBezTo>
                          <a:cubicBezTo>
                            <a:pt x="1345" y="263"/>
                            <a:pt x="1511" y="364"/>
                            <a:pt x="1611" y="432"/>
                          </a:cubicBezTo>
                          <a:cubicBezTo>
                            <a:pt x="1711" y="500"/>
                            <a:pt x="1743" y="550"/>
                            <a:pt x="1756" y="609"/>
                          </a:cubicBezTo>
                          <a:cubicBezTo>
                            <a:pt x="1769" y="668"/>
                            <a:pt x="1717" y="783"/>
                            <a:pt x="1689" y="787"/>
                          </a:cubicBezTo>
                          <a:cubicBezTo>
                            <a:pt x="1661" y="791"/>
                            <a:pt x="1639" y="687"/>
                            <a:pt x="1589" y="632"/>
                          </a:cubicBezTo>
                          <a:cubicBezTo>
                            <a:pt x="1539" y="577"/>
                            <a:pt x="1469" y="510"/>
                            <a:pt x="1389" y="454"/>
                          </a:cubicBezTo>
                          <a:cubicBezTo>
                            <a:pt x="1309" y="398"/>
                            <a:pt x="1244" y="346"/>
                            <a:pt x="1109" y="296"/>
                          </a:cubicBezTo>
                          <a:cubicBezTo>
                            <a:pt x="974" y="246"/>
                            <a:pt x="766" y="189"/>
                            <a:pt x="581" y="152"/>
                          </a:cubicBezTo>
                          <a:cubicBezTo>
                            <a:pt x="396" y="115"/>
                            <a:pt x="96" y="100"/>
                            <a:pt x="0" y="76"/>
                          </a:cubicBezTo>
                          <a:lnTo>
                            <a:pt x="5" y="8"/>
                          </a:lnTo>
                          <a:close/>
                        </a:path>
                      </a:pathLst>
                    </a:custGeom>
                    <a:gradFill rotWithShape="0">
                      <a:gsLst>
                        <a:gs pos="0">
                          <a:schemeClr val="bg1"/>
                        </a:gs>
                        <a:gs pos="100000">
                          <a:schemeClr val="folHlink"/>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grpSp>
              <p:grpSp>
                <p:nvGrpSpPr>
                  <p:cNvPr id="52" name="Group 63"/>
                  <p:cNvGrpSpPr>
                    <a:grpSpLocks/>
                  </p:cNvGrpSpPr>
                  <p:nvPr/>
                </p:nvGrpSpPr>
                <p:grpSpPr bwMode="auto">
                  <a:xfrm>
                    <a:off x="1711" y="70"/>
                    <a:ext cx="775" cy="1522"/>
                    <a:chOff x="1637" y="98"/>
                    <a:chExt cx="775" cy="1522"/>
                  </a:xfrm>
                </p:grpSpPr>
                <p:sp>
                  <p:nvSpPr>
                    <p:cNvPr id="97" name="Freeform 64"/>
                    <p:cNvSpPr>
                      <a:spLocks/>
                    </p:cNvSpPr>
                    <p:nvPr/>
                  </p:nvSpPr>
                  <p:spPr bwMode="hidden">
                    <a:xfrm rot="3473776" flipH="1">
                      <a:off x="1756" y="965"/>
                      <a:ext cx="1098" cy="215"/>
                    </a:xfrm>
                    <a:custGeom>
                      <a:avLst/>
                      <a:gdLst>
                        <a:gd name="T0" fmla="*/ 0 w 2736"/>
                        <a:gd name="T1" fmla="*/ 0 h 504"/>
                        <a:gd name="T2" fmla="*/ 0 w 2736"/>
                        <a:gd name="T3" fmla="*/ 0 h 504"/>
                        <a:gd name="T4" fmla="*/ 0 w 2736"/>
                        <a:gd name="T5" fmla="*/ 0 h 504"/>
                        <a:gd name="T6" fmla="*/ 0 w 2736"/>
                        <a:gd name="T7" fmla="*/ 0 h 504"/>
                        <a:gd name="T8" fmla="*/ 0 w 2736"/>
                        <a:gd name="T9" fmla="*/ 0 h 504"/>
                        <a:gd name="T10" fmla="*/ 0 w 2736"/>
                        <a:gd name="T11" fmla="*/ 0 h 504"/>
                        <a:gd name="T12" fmla="*/ 0 w 2736"/>
                        <a:gd name="T13" fmla="*/ 0 h 504"/>
                        <a:gd name="T14" fmla="*/ 0 w 2736"/>
                        <a:gd name="T15" fmla="*/ 0 h 50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736" h="504">
                          <a:moveTo>
                            <a:pt x="0" y="504"/>
                          </a:moveTo>
                          <a:cubicBezTo>
                            <a:pt x="24" y="488"/>
                            <a:pt x="568" y="248"/>
                            <a:pt x="864" y="168"/>
                          </a:cubicBezTo>
                          <a:cubicBezTo>
                            <a:pt x="1160" y="88"/>
                            <a:pt x="1464" y="48"/>
                            <a:pt x="1776" y="24"/>
                          </a:cubicBezTo>
                          <a:cubicBezTo>
                            <a:pt x="2088" y="0"/>
                            <a:pt x="2579" y="11"/>
                            <a:pt x="2736" y="24"/>
                          </a:cubicBezTo>
                          <a:lnTo>
                            <a:pt x="2720" y="103"/>
                          </a:lnTo>
                          <a:cubicBezTo>
                            <a:pt x="2558" y="116"/>
                            <a:pt x="2108" y="71"/>
                            <a:pt x="1764" y="103"/>
                          </a:cubicBezTo>
                          <a:cubicBezTo>
                            <a:pt x="1209" y="136"/>
                            <a:pt x="998" y="192"/>
                            <a:pt x="654" y="292"/>
                          </a:cubicBezTo>
                          <a:cubicBezTo>
                            <a:pt x="358" y="356"/>
                            <a:pt x="136" y="460"/>
                            <a:pt x="0" y="504"/>
                          </a:cubicBezTo>
                          <a:close/>
                        </a:path>
                      </a:pathLst>
                    </a:custGeom>
                    <a:gradFill rotWithShape="0">
                      <a:gsLst>
                        <a:gs pos="0">
                          <a:schemeClr val="folHlink"/>
                        </a:gs>
                        <a:gs pos="100000">
                          <a:schemeClr val="accent2"/>
                        </a:gs>
                      </a:gsLst>
                      <a:lin ang="0" scaled="1"/>
                    </a:gradFill>
                    <a:ln>
                      <a:noFill/>
                    </a:ln>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Lst>
                  </p:spPr>
                  <p:txBody>
                    <a:bodyPr wrap="none" anchor="ctr"/>
                    <a:lstStyle/>
                    <a:p>
                      <a:endParaRPr lang="en-US"/>
                    </a:p>
                  </p:txBody>
                </p:sp>
                <p:sp>
                  <p:nvSpPr>
                    <p:cNvPr id="98" name="Freeform 65"/>
                    <p:cNvSpPr>
                      <a:spLocks/>
                    </p:cNvSpPr>
                    <p:nvPr/>
                  </p:nvSpPr>
                  <p:spPr bwMode="hidden">
                    <a:xfrm rot="3473776" flipH="1">
                      <a:off x="1511" y="224"/>
                      <a:ext cx="589" cy="338"/>
                    </a:xfrm>
                    <a:custGeom>
                      <a:avLst/>
                      <a:gdLst>
                        <a:gd name="T0" fmla="*/ 0 w 1769"/>
                        <a:gd name="T1" fmla="*/ 0 h 791"/>
                        <a:gd name="T2" fmla="*/ 0 w 1769"/>
                        <a:gd name="T3" fmla="*/ 0 h 791"/>
                        <a:gd name="T4" fmla="*/ 0 w 1769"/>
                        <a:gd name="T5" fmla="*/ 0 h 791"/>
                        <a:gd name="T6" fmla="*/ 0 w 1769"/>
                        <a:gd name="T7" fmla="*/ 0 h 791"/>
                        <a:gd name="T8" fmla="*/ 0 w 1769"/>
                        <a:gd name="T9" fmla="*/ 0 h 791"/>
                        <a:gd name="T10" fmla="*/ 0 w 1769"/>
                        <a:gd name="T11" fmla="*/ 0 h 791"/>
                        <a:gd name="T12" fmla="*/ 0 w 1769"/>
                        <a:gd name="T13" fmla="*/ 0 h 791"/>
                        <a:gd name="T14" fmla="*/ 0 w 1769"/>
                        <a:gd name="T15" fmla="*/ 0 h 791"/>
                        <a:gd name="T16" fmla="*/ 0 w 1769"/>
                        <a:gd name="T17" fmla="*/ 0 h 791"/>
                        <a:gd name="T18" fmla="*/ 0 w 1769"/>
                        <a:gd name="T19" fmla="*/ 0 h 791"/>
                        <a:gd name="T20" fmla="*/ 0 w 1769"/>
                        <a:gd name="T21" fmla="*/ 0 h 791"/>
                        <a:gd name="T22" fmla="*/ 0 w 1769"/>
                        <a:gd name="T23" fmla="*/ 0 h 79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769" h="791">
                          <a:moveTo>
                            <a:pt x="5" y="8"/>
                          </a:moveTo>
                          <a:cubicBezTo>
                            <a:pt x="85" y="0"/>
                            <a:pt x="293" y="24"/>
                            <a:pt x="485" y="56"/>
                          </a:cubicBezTo>
                          <a:cubicBezTo>
                            <a:pt x="677" y="88"/>
                            <a:pt x="969" y="137"/>
                            <a:pt x="1157" y="200"/>
                          </a:cubicBezTo>
                          <a:cubicBezTo>
                            <a:pt x="1345" y="263"/>
                            <a:pt x="1511" y="364"/>
                            <a:pt x="1611" y="432"/>
                          </a:cubicBezTo>
                          <a:cubicBezTo>
                            <a:pt x="1711" y="500"/>
                            <a:pt x="1743" y="550"/>
                            <a:pt x="1756" y="609"/>
                          </a:cubicBezTo>
                          <a:cubicBezTo>
                            <a:pt x="1769" y="668"/>
                            <a:pt x="1717" y="783"/>
                            <a:pt x="1689" y="787"/>
                          </a:cubicBezTo>
                          <a:cubicBezTo>
                            <a:pt x="1661" y="791"/>
                            <a:pt x="1639" y="687"/>
                            <a:pt x="1589" y="632"/>
                          </a:cubicBezTo>
                          <a:cubicBezTo>
                            <a:pt x="1539" y="577"/>
                            <a:pt x="1469" y="510"/>
                            <a:pt x="1389" y="454"/>
                          </a:cubicBezTo>
                          <a:cubicBezTo>
                            <a:pt x="1309" y="398"/>
                            <a:pt x="1244" y="346"/>
                            <a:pt x="1109" y="296"/>
                          </a:cubicBezTo>
                          <a:cubicBezTo>
                            <a:pt x="974" y="246"/>
                            <a:pt x="766" y="189"/>
                            <a:pt x="581" y="152"/>
                          </a:cubicBezTo>
                          <a:cubicBezTo>
                            <a:pt x="396" y="115"/>
                            <a:pt x="96" y="100"/>
                            <a:pt x="0" y="76"/>
                          </a:cubicBezTo>
                          <a:lnTo>
                            <a:pt x="5" y="8"/>
                          </a:lnTo>
                          <a:close/>
                        </a:path>
                      </a:pathLst>
                    </a:custGeom>
                    <a:gradFill rotWithShape="0">
                      <a:gsLst>
                        <a:gs pos="0">
                          <a:schemeClr val="bg1"/>
                        </a:gs>
                        <a:gs pos="100000">
                          <a:schemeClr val="folHlink"/>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grpSp>
              <p:grpSp>
                <p:nvGrpSpPr>
                  <p:cNvPr id="53" name="Group 66"/>
                  <p:cNvGrpSpPr>
                    <a:grpSpLocks/>
                  </p:cNvGrpSpPr>
                  <p:nvPr/>
                </p:nvGrpSpPr>
                <p:grpSpPr bwMode="auto">
                  <a:xfrm>
                    <a:off x="2009" y="5"/>
                    <a:ext cx="634" cy="1536"/>
                    <a:chOff x="1935" y="33"/>
                    <a:chExt cx="634" cy="1536"/>
                  </a:xfrm>
                </p:grpSpPr>
                <p:sp>
                  <p:nvSpPr>
                    <p:cNvPr id="95" name="Freeform 67"/>
                    <p:cNvSpPr>
                      <a:spLocks/>
                    </p:cNvSpPr>
                    <p:nvPr/>
                  </p:nvSpPr>
                  <p:spPr bwMode="hidden">
                    <a:xfrm rot="4126480" flipH="1">
                      <a:off x="1934" y="932"/>
                      <a:ext cx="1059" cy="215"/>
                    </a:xfrm>
                    <a:custGeom>
                      <a:avLst/>
                      <a:gdLst>
                        <a:gd name="T0" fmla="*/ 0 w 2736"/>
                        <a:gd name="T1" fmla="*/ 0 h 504"/>
                        <a:gd name="T2" fmla="*/ 0 w 2736"/>
                        <a:gd name="T3" fmla="*/ 0 h 504"/>
                        <a:gd name="T4" fmla="*/ 0 w 2736"/>
                        <a:gd name="T5" fmla="*/ 0 h 504"/>
                        <a:gd name="T6" fmla="*/ 0 w 2736"/>
                        <a:gd name="T7" fmla="*/ 0 h 504"/>
                        <a:gd name="T8" fmla="*/ 0 w 2736"/>
                        <a:gd name="T9" fmla="*/ 0 h 504"/>
                        <a:gd name="T10" fmla="*/ 0 w 2736"/>
                        <a:gd name="T11" fmla="*/ 0 h 504"/>
                        <a:gd name="T12" fmla="*/ 0 w 2736"/>
                        <a:gd name="T13" fmla="*/ 0 h 504"/>
                        <a:gd name="T14" fmla="*/ 0 w 2736"/>
                        <a:gd name="T15" fmla="*/ 0 h 50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736" h="504">
                          <a:moveTo>
                            <a:pt x="0" y="504"/>
                          </a:moveTo>
                          <a:cubicBezTo>
                            <a:pt x="24" y="488"/>
                            <a:pt x="568" y="248"/>
                            <a:pt x="864" y="168"/>
                          </a:cubicBezTo>
                          <a:cubicBezTo>
                            <a:pt x="1160" y="88"/>
                            <a:pt x="1464" y="48"/>
                            <a:pt x="1776" y="24"/>
                          </a:cubicBezTo>
                          <a:cubicBezTo>
                            <a:pt x="2088" y="0"/>
                            <a:pt x="2579" y="11"/>
                            <a:pt x="2736" y="24"/>
                          </a:cubicBezTo>
                          <a:lnTo>
                            <a:pt x="2720" y="103"/>
                          </a:lnTo>
                          <a:cubicBezTo>
                            <a:pt x="2558" y="116"/>
                            <a:pt x="2108" y="71"/>
                            <a:pt x="1764" y="103"/>
                          </a:cubicBezTo>
                          <a:cubicBezTo>
                            <a:pt x="1209" y="136"/>
                            <a:pt x="998" y="192"/>
                            <a:pt x="654" y="292"/>
                          </a:cubicBezTo>
                          <a:cubicBezTo>
                            <a:pt x="358" y="356"/>
                            <a:pt x="136" y="460"/>
                            <a:pt x="0" y="504"/>
                          </a:cubicBezTo>
                          <a:close/>
                        </a:path>
                      </a:pathLst>
                    </a:custGeom>
                    <a:gradFill rotWithShape="0">
                      <a:gsLst>
                        <a:gs pos="0">
                          <a:schemeClr val="folHlink"/>
                        </a:gs>
                        <a:gs pos="100000">
                          <a:schemeClr val="accent2"/>
                        </a:gs>
                      </a:gsLst>
                      <a:lin ang="0" scaled="1"/>
                    </a:gradFill>
                    <a:ln>
                      <a:noFill/>
                    </a:ln>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Lst>
                  </p:spPr>
                  <p:txBody>
                    <a:bodyPr wrap="none" anchor="ctr"/>
                    <a:lstStyle/>
                    <a:p>
                      <a:endParaRPr lang="en-US"/>
                    </a:p>
                  </p:txBody>
                </p:sp>
                <p:sp>
                  <p:nvSpPr>
                    <p:cNvPr id="96" name="Freeform 68"/>
                    <p:cNvSpPr>
                      <a:spLocks/>
                    </p:cNvSpPr>
                    <p:nvPr/>
                  </p:nvSpPr>
                  <p:spPr bwMode="hidden">
                    <a:xfrm rot="4126480" flipH="1">
                      <a:off x="1819" y="149"/>
                      <a:ext cx="567" cy="337"/>
                    </a:xfrm>
                    <a:custGeom>
                      <a:avLst/>
                      <a:gdLst>
                        <a:gd name="T0" fmla="*/ 0 w 1769"/>
                        <a:gd name="T1" fmla="*/ 0 h 791"/>
                        <a:gd name="T2" fmla="*/ 0 w 1769"/>
                        <a:gd name="T3" fmla="*/ 0 h 791"/>
                        <a:gd name="T4" fmla="*/ 0 w 1769"/>
                        <a:gd name="T5" fmla="*/ 0 h 791"/>
                        <a:gd name="T6" fmla="*/ 0 w 1769"/>
                        <a:gd name="T7" fmla="*/ 0 h 791"/>
                        <a:gd name="T8" fmla="*/ 0 w 1769"/>
                        <a:gd name="T9" fmla="*/ 0 h 791"/>
                        <a:gd name="T10" fmla="*/ 0 w 1769"/>
                        <a:gd name="T11" fmla="*/ 0 h 791"/>
                        <a:gd name="T12" fmla="*/ 0 w 1769"/>
                        <a:gd name="T13" fmla="*/ 0 h 791"/>
                        <a:gd name="T14" fmla="*/ 0 w 1769"/>
                        <a:gd name="T15" fmla="*/ 0 h 791"/>
                        <a:gd name="T16" fmla="*/ 0 w 1769"/>
                        <a:gd name="T17" fmla="*/ 0 h 791"/>
                        <a:gd name="T18" fmla="*/ 0 w 1769"/>
                        <a:gd name="T19" fmla="*/ 0 h 791"/>
                        <a:gd name="T20" fmla="*/ 0 w 1769"/>
                        <a:gd name="T21" fmla="*/ 0 h 791"/>
                        <a:gd name="T22" fmla="*/ 0 w 1769"/>
                        <a:gd name="T23" fmla="*/ 0 h 79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769" h="791">
                          <a:moveTo>
                            <a:pt x="5" y="8"/>
                          </a:moveTo>
                          <a:cubicBezTo>
                            <a:pt x="85" y="0"/>
                            <a:pt x="293" y="24"/>
                            <a:pt x="485" y="56"/>
                          </a:cubicBezTo>
                          <a:cubicBezTo>
                            <a:pt x="677" y="88"/>
                            <a:pt x="969" y="137"/>
                            <a:pt x="1157" y="200"/>
                          </a:cubicBezTo>
                          <a:cubicBezTo>
                            <a:pt x="1345" y="263"/>
                            <a:pt x="1511" y="364"/>
                            <a:pt x="1611" y="432"/>
                          </a:cubicBezTo>
                          <a:cubicBezTo>
                            <a:pt x="1711" y="500"/>
                            <a:pt x="1743" y="550"/>
                            <a:pt x="1756" y="609"/>
                          </a:cubicBezTo>
                          <a:cubicBezTo>
                            <a:pt x="1769" y="668"/>
                            <a:pt x="1717" y="783"/>
                            <a:pt x="1689" y="787"/>
                          </a:cubicBezTo>
                          <a:cubicBezTo>
                            <a:pt x="1661" y="791"/>
                            <a:pt x="1639" y="687"/>
                            <a:pt x="1589" y="632"/>
                          </a:cubicBezTo>
                          <a:cubicBezTo>
                            <a:pt x="1539" y="577"/>
                            <a:pt x="1469" y="510"/>
                            <a:pt x="1389" y="454"/>
                          </a:cubicBezTo>
                          <a:cubicBezTo>
                            <a:pt x="1309" y="398"/>
                            <a:pt x="1244" y="346"/>
                            <a:pt x="1109" y="296"/>
                          </a:cubicBezTo>
                          <a:cubicBezTo>
                            <a:pt x="974" y="246"/>
                            <a:pt x="766" y="189"/>
                            <a:pt x="581" y="152"/>
                          </a:cubicBezTo>
                          <a:cubicBezTo>
                            <a:pt x="396" y="115"/>
                            <a:pt x="96" y="100"/>
                            <a:pt x="0" y="76"/>
                          </a:cubicBezTo>
                          <a:lnTo>
                            <a:pt x="5" y="8"/>
                          </a:lnTo>
                          <a:close/>
                        </a:path>
                      </a:pathLst>
                    </a:custGeom>
                    <a:gradFill rotWithShape="0">
                      <a:gsLst>
                        <a:gs pos="0">
                          <a:schemeClr val="bg1"/>
                        </a:gs>
                        <a:gs pos="100000">
                          <a:schemeClr val="folHlink"/>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grpSp>
              <p:grpSp>
                <p:nvGrpSpPr>
                  <p:cNvPr id="54" name="Group 69"/>
                  <p:cNvGrpSpPr>
                    <a:grpSpLocks/>
                  </p:cNvGrpSpPr>
                  <p:nvPr/>
                </p:nvGrpSpPr>
                <p:grpSpPr bwMode="auto">
                  <a:xfrm>
                    <a:off x="2896" y="643"/>
                    <a:ext cx="1846" cy="569"/>
                    <a:chOff x="2822" y="671"/>
                    <a:chExt cx="1846" cy="569"/>
                  </a:xfrm>
                </p:grpSpPr>
                <p:sp>
                  <p:nvSpPr>
                    <p:cNvPr id="93" name="Freeform 70"/>
                    <p:cNvSpPr>
                      <a:spLocks/>
                    </p:cNvSpPr>
                    <p:nvPr/>
                  </p:nvSpPr>
                  <p:spPr bwMode="hidden">
                    <a:xfrm rot="-1325434">
                      <a:off x="2822" y="1026"/>
                      <a:ext cx="1233" cy="214"/>
                    </a:xfrm>
                    <a:custGeom>
                      <a:avLst/>
                      <a:gdLst>
                        <a:gd name="T0" fmla="*/ 0 w 2736"/>
                        <a:gd name="T1" fmla="*/ 0 h 504"/>
                        <a:gd name="T2" fmla="*/ 0 w 2736"/>
                        <a:gd name="T3" fmla="*/ 0 h 504"/>
                        <a:gd name="T4" fmla="*/ 0 w 2736"/>
                        <a:gd name="T5" fmla="*/ 0 h 504"/>
                        <a:gd name="T6" fmla="*/ 0 w 2736"/>
                        <a:gd name="T7" fmla="*/ 0 h 504"/>
                        <a:gd name="T8" fmla="*/ 0 w 2736"/>
                        <a:gd name="T9" fmla="*/ 0 h 504"/>
                        <a:gd name="T10" fmla="*/ 0 w 2736"/>
                        <a:gd name="T11" fmla="*/ 0 h 504"/>
                        <a:gd name="T12" fmla="*/ 0 w 2736"/>
                        <a:gd name="T13" fmla="*/ 0 h 504"/>
                        <a:gd name="T14" fmla="*/ 0 w 2736"/>
                        <a:gd name="T15" fmla="*/ 0 h 50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736" h="504">
                          <a:moveTo>
                            <a:pt x="0" y="504"/>
                          </a:moveTo>
                          <a:cubicBezTo>
                            <a:pt x="24" y="488"/>
                            <a:pt x="568" y="248"/>
                            <a:pt x="864" y="168"/>
                          </a:cubicBezTo>
                          <a:cubicBezTo>
                            <a:pt x="1160" y="88"/>
                            <a:pt x="1464" y="48"/>
                            <a:pt x="1776" y="24"/>
                          </a:cubicBezTo>
                          <a:cubicBezTo>
                            <a:pt x="2088" y="0"/>
                            <a:pt x="2579" y="11"/>
                            <a:pt x="2736" y="24"/>
                          </a:cubicBezTo>
                          <a:lnTo>
                            <a:pt x="2720" y="103"/>
                          </a:lnTo>
                          <a:cubicBezTo>
                            <a:pt x="2558" y="116"/>
                            <a:pt x="2108" y="71"/>
                            <a:pt x="1764" y="103"/>
                          </a:cubicBezTo>
                          <a:cubicBezTo>
                            <a:pt x="1209" y="136"/>
                            <a:pt x="998" y="192"/>
                            <a:pt x="654" y="292"/>
                          </a:cubicBezTo>
                          <a:cubicBezTo>
                            <a:pt x="358" y="356"/>
                            <a:pt x="136" y="460"/>
                            <a:pt x="0" y="504"/>
                          </a:cubicBezTo>
                          <a:close/>
                        </a:path>
                      </a:pathLst>
                    </a:custGeom>
                    <a:gradFill rotWithShape="0">
                      <a:gsLst>
                        <a:gs pos="0">
                          <a:schemeClr val="accent2"/>
                        </a:gs>
                        <a:gs pos="100000">
                          <a:schemeClr val="folHlink"/>
                        </a:gs>
                      </a:gsLst>
                      <a:lin ang="0" scaled="1"/>
                    </a:gradFill>
                    <a:ln>
                      <a:noFill/>
                    </a:ln>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Lst>
                  </p:spPr>
                  <p:txBody>
                    <a:bodyPr wrap="none" anchor="ctr"/>
                    <a:lstStyle/>
                    <a:p>
                      <a:endParaRPr lang="en-US"/>
                    </a:p>
                  </p:txBody>
                </p:sp>
                <p:sp>
                  <p:nvSpPr>
                    <p:cNvPr id="94" name="Freeform 71"/>
                    <p:cNvSpPr>
                      <a:spLocks/>
                    </p:cNvSpPr>
                    <p:nvPr/>
                  </p:nvSpPr>
                  <p:spPr bwMode="hidden">
                    <a:xfrm rot="-1325434">
                      <a:off x="4005" y="671"/>
                      <a:ext cx="663" cy="340"/>
                    </a:xfrm>
                    <a:custGeom>
                      <a:avLst/>
                      <a:gdLst>
                        <a:gd name="T0" fmla="*/ 0 w 1769"/>
                        <a:gd name="T1" fmla="*/ 0 h 791"/>
                        <a:gd name="T2" fmla="*/ 0 w 1769"/>
                        <a:gd name="T3" fmla="*/ 0 h 791"/>
                        <a:gd name="T4" fmla="*/ 0 w 1769"/>
                        <a:gd name="T5" fmla="*/ 0 h 791"/>
                        <a:gd name="T6" fmla="*/ 0 w 1769"/>
                        <a:gd name="T7" fmla="*/ 0 h 791"/>
                        <a:gd name="T8" fmla="*/ 0 w 1769"/>
                        <a:gd name="T9" fmla="*/ 0 h 791"/>
                        <a:gd name="T10" fmla="*/ 0 w 1769"/>
                        <a:gd name="T11" fmla="*/ 0 h 791"/>
                        <a:gd name="T12" fmla="*/ 0 w 1769"/>
                        <a:gd name="T13" fmla="*/ 0 h 791"/>
                        <a:gd name="T14" fmla="*/ 0 w 1769"/>
                        <a:gd name="T15" fmla="*/ 0 h 791"/>
                        <a:gd name="T16" fmla="*/ 0 w 1769"/>
                        <a:gd name="T17" fmla="*/ 0 h 791"/>
                        <a:gd name="T18" fmla="*/ 0 w 1769"/>
                        <a:gd name="T19" fmla="*/ 0 h 791"/>
                        <a:gd name="T20" fmla="*/ 0 w 1769"/>
                        <a:gd name="T21" fmla="*/ 0 h 791"/>
                        <a:gd name="T22" fmla="*/ 0 w 1769"/>
                        <a:gd name="T23" fmla="*/ 0 h 79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769" h="791">
                          <a:moveTo>
                            <a:pt x="5" y="8"/>
                          </a:moveTo>
                          <a:cubicBezTo>
                            <a:pt x="85" y="0"/>
                            <a:pt x="293" y="24"/>
                            <a:pt x="485" y="56"/>
                          </a:cubicBezTo>
                          <a:cubicBezTo>
                            <a:pt x="677" y="88"/>
                            <a:pt x="969" y="137"/>
                            <a:pt x="1157" y="200"/>
                          </a:cubicBezTo>
                          <a:cubicBezTo>
                            <a:pt x="1345" y="263"/>
                            <a:pt x="1511" y="364"/>
                            <a:pt x="1611" y="432"/>
                          </a:cubicBezTo>
                          <a:cubicBezTo>
                            <a:pt x="1711" y="500"/>
                            <a:pt x="1743" y="550"/>
                            <a:pt x="1756" y="609"/>
                          </a:cubicBezTo>
                          <a:cubicBezTo>
                            <a:pt x="1769" y="668"/>
                            <a:pt x="1717" y="783"/>
                            <a:pt x="1689" y="787"/>
                          </a:cubicBezTo>
                          <a:cubicBezTo>
                            <a:pt x="1661" y="791"/>
                            <a:pt x="1639" y="687"/>
                            <a:pt x="1589" y="632"/>
                          </a:cubicBezTo>
                          <a:cubicBezTo>
                            <a:pt x="1539" y="577"/>
                            <a:pt x="1469" y="510"/>
                            <a:pt x="1389" y="454"/>
                          </a:cubicBezTo>
                          <a:cubicBezTo>
                            <a:pt x="1309" y="398"/>
                            <a:pt x="1244" y="346"/>
                            <a:pt x="1109" y="296"/>
                          </a:cubicBezTo>
                          <a:cubicBezTo>
                            <a:pt x="974" y="246"/>
                            <a:pt x="766" y="189"/>
                            <a:pt x="581" y="152"/>
                          </a:cubicBezTo>
                          <a:cubicBezTo>
                            <a:pt x="396" y="115"/>
                            <a:pt x="96" y="100"/>
                            <a:pt x="0" y="76"/>
                          </a:cubicBezTo>
                          <a:lnTo>
                            <a:pt x="5" y="8"/>
                          </a:lnTo>
                          <a:close/>
                        </a:path>
                      </a:pathLst>
                    </a:custGeom>
                    <a:gradFill rotWithShape="0">
                      <a:gsLst>
                        <a:gs pos="0">
                          <a:schemeClr val="folHlink"/>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grpSp>
              <p:grpSp>
                <p:nvGrpSpPr>
                  <p:cNvPr id="55" name="Group 72"/>
                  <p:cNvGrpSpPr>
                    <a:grpSpLocks/>
                  </p:cNvGrpSpPr>
                  <p:nvPr/>
                </p:nvGrpSpPr>
                <p:grpSpPr bwMode="auto">
                  <a:xfrm>
                    <a:off x="2757" y="415"/>
                    <a:ext cx="1783" cy="720"/>
                    <a:chOff x="2683" y="443"/>
                    <a:chExt cx="1783" cy="720"/>
                  </a:xfrm>
                </p:grpSpPr>
                <p:sp>
                  <p:nvSpPr>
                    <p:cNvPr id="91" name="Freeform 73"/>
                    <p:cNvSpPr>
                      <a:spLocks/>
                    </p:cNvSpPr>
                    <p:nvPr/>
                  </p:nvSpPr>
                  <p:spPr bwMode="hidden">
                    <a:xfrm rot="-1921064">
                      <a:off x="2683" y="948"/>
                      <a:ext cx="1233" cy="217"/>
                    </a:xfrm>
                    <a:custGeom>
                      <a:avLst/>
                      <a:gdLst>
                        <a:gd name="T0" fmla="*/ 0 w 2736"/>
                        <a:gd name="T1" fmla="*/ 0 h 504"/>
                        <a:gd name="T2" fmla="*/ 0 w 2736"/>
                        <a:gd name="T3" fmla="*/ 0 h 504"/>
                        <a:gd name="T4" fmla="*/ 0 w 2736"/>
                        <a:gd name="T5" fmla="*/ 0 h 504"/>
                        <a:gd name="T6" fmla="*/ 0 w 2736"/>
                        <a:gd name="T7" fmla="*/ 0 h 504"/>
                        <a:gd name="T8" fmla="*/ 0 w 2736"/>
                        <a:gd name="T9" fmla="*/ 0 h 504"/>
                        <a:gd name="T10" fmla="*/ 0 w 2736"/>
                        <a:gd name="T11" fmla="*/ 0 h 504"/>
                        <a:gd name="T12" fmla="*/ 0 w 2736"/>
                        <a:gd name="T13" fmla="*/ 0 h 504"/>
                        <a:gd name="T14" fmla="*/ 0 w 2736"/>
                        <a:gd name="T15" fmla="*/ 0 h 50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736" h="504">
                          <a:moveTo>
                            <a:pt x="0" y="504"/>
                          </a:moveTo>
                          <a:cubicBezTo>
                            <a:pt x="24" y="488"/>
                            <a:pt x="568" y="248"/>
                            <a:pt x="864" y="168"/>
                          </a:cubicBezTo>
                          <a:cubicBezTo>
                            <a:pt x="1160" y="88"/>
                            <a:pt x="1464" y="48"/>
                            <a:pt x="1776" y="24"/>
                          </a:cubicBezTo>
                          <a:cubicBezTo>
                            <a:pt x="2088" y="0"/>
                            <a:pt x="2579" y="11"/>
                            <a:pt x="2736" y="24"/>
                          </a:cubicBezTo>
                          <a:lnTo>
                            <a:pt x="2720" y="103"/>
                          </a:lnTo>
                          <a:cubicBezTo>
                            <a:pt x="2558" y="116"/>
                            <a:pt x="2108" y="71"/>
                            <a:pt x="1764" y="103"/>
                          </a:cubicBezTo>
                          <a:cubicBezTo>
                            <a:pt x="1209" y="136"/>
                            <a:pt x="998" y="192"/>
                            <a:pt x="654" y="292"/>
                          </a:cubicBezTo>
                          <a:cubicBezTo>
                            <a:pt x="358" y="356"/>
                            <a:pt x="136" y="460"/>
                            <a:pt x="0" y="504"/>
                          </a:cubicBezTo>
                          <a:close/>
                        </a:path>
                      </a:pathLst>
                    </a:custGeom>
                    <a:gradFill rotWithShape="0">
                      <a:gsLst>
                        <a:gs pos="0">
                          <a:schemeClr val="accent2"/>
                        </a:gs>
                        <a:gs pos="100000">
                          <a:schemeClr val="folHlink"/>
                        </a:gs>
                      </a:gsLst>
                      <a:lin ang="0" scaled="1"/>
                    </a:gradFill>
                    <a:ln>
                      <a:noFill/>
                    </a:ln>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Lst>
                  </p:spPr>
                  <p:txBody>
                    <a:bodyPr wrap="none" anchor="ctr"/>
                    <a:lstStyle/>
                    <a:p>
                      <a:endParaRPr lang="en-US"/>
                    </a:p>
                  </p:txBody>
                </p:sp>
                <p:sp>
                  <p:nvSpPr>
                    <p:cNvPr id="92" name="Freeform 74"/>
                    <p:cNvSpPr>
                      <a:spLocks/>
                    </p:cNvSpPr>
                    <p:nvPr/>
                  </p:nvSpPr>
                  <p:spPr bwMode="hidden">
                    <a:xfrm rot="-1921064">
                      <a:off x="3803" y="445"/>
                      <a:ext cx="663" cy="336"/>
                    </a:xfrm>
                    <a:custGeom>
                      <a:avLst/>
                      <a:gdLst>
                        <a:gd name="T0" fmla="*/ 0 w 1769"/>
                        <a:gd name="T1" fmla="*/ 0 h 791"/>
                        <a:gd name="T2" fmla="*/ 0 w 1769"/>
                        <a:gd name="T3" fmla="*/ 0 h 791"/>
                        <a:gd name="T4" fmla="*/ 0 w 1769"/>
                        <a:gd name="T5" fmla="*/ 0 h 791"/>
                        <a:gd name="T6" fmla="*/ 0 w 1769"/>
                        <a:gd name="T7" fmla="*/ 0 h 791"/>
                        <a:gd name="T8" fmla="*/ 0 w 1769"/>
                        <a:gd name="T9" fmla="*/ 0 h 791"/>
                        <a:gd name="T10" fmla="*/ 0 w 1769"/>
                        <a:gd name="T11" fmla="*/ 0 h 791"/>
                        <a:gd name="T12" fmla="*/ 0 w 1769"/>
                        <a:gd name="T13" fmla="*/ 0 h 791"/>
                        <a:gd name="T14" fmla="*/ 0 w 1769"/>
                        <a:gd name="T15" fmla="*/ 0 h 791"/>
                        <a:gd name="T16" fmla="*/ 0 w 1769"/>
                        <a:gd name="T17" fmla="*/ 0 h 791"/>
                        <a:gd name="T18" fmla="*/ 0 w 1769"/>
                        <a:gd name="T19" fmla="*/ 0 h 791"/>
                        <a:gd name="T20" fmla="*/ 0 w 1769"/>
                        <a:gd name="T21" fmla="*/ 0 h 791"/>
                        <a:gd name="T22" fmla="*/ 0 w 1769"/>
                        <a:gd name="T23" fmla="*/ 0 h 79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769" h="791">
                          <a:moveTo>
                            <a:pt x="5" y="8"/>
                          </a:moveTo>
                          <a:cubicBezTo>
                            <a:pt x="85" y="0"/>
                            <a:pt x="293" y="24"/>
                            <a:pt x="485" y="56"/>
                          </a:cubicBezTo>
                          <a:cubicBezTo>
                            <a:pt x="677" y="88"/>
                            <a:pt x="969" y="137"/>
                            <a:pt x="1157" y="200"/>
                          </a:cubicBezTo>
                          <a:cubicBezTo>
                            <a:pt x="1345" y="263"/>
                            <a:pt x="1511" y="364"/>
                            <a:pt x="1611" y="432"/>
                          </a:cubicBezTo>
                          <a:cubicBezTo>
                            <a:pt x="1711" y="500"/>
                            <a:pt x="1743" y="550"/>
                            <a:pt x="1756" y="609"/>
                          </a:cubicBezTo>
                          <a:cubicBezTo>
                            <a:pt x="1769" y="668"/>
                            <a:pt x="1717" y="783"/>
                            <a:pt x="1689" y="787"/>
                          </a:cubicBezTo>
                          <a:cubicBezTo>
                            <a:pt x="1661" y="791"/>
                            <a:pt x="1639" y="687"/>
                            <a:pt x="1589" y="632"/>
                          </a:cubicBezTo>
                          <a:cubicBezTo>
                            <a:pt x="1539" y="577"/>
                            <a:pt x="1469" y="510"/>
                            <a:pt x="1389" y="454"/>
                          </a:cubicBezTo>
                          <a:cubicBezTo>
                            <a:pt x="1309" y="398"/>
                            <a:pt x="1244" y="346"/>
                            <a:pt x="1109" y="296"/>
                          </a:cubicBezTo>
                          <a:cubicBezTo>
                            <a:pt x="974" y="246"/>
                            <a:pt x="766" y="189"/>
                            <a:pt x="581" y="152"/>
                          </a:cubicBezTo>
                          <a:cubicBezTo>
                            <a:pt x="396" y="115"/>
                            <a:pt x="96" y="100"/>
                            <a:pt x="0" y="76"/>
                          </a:cubicBezTo>
                          <a:lnTo>
                            <a:pt x="5" y="8"/>
                          </a:lnTo>
                          <a:close/>
                        </a:path>
                      </a:pathLst>
                    </a:custGeom>
                    <a:gradFill rotWithShape="0">
                      <a:gsLst>
                        <a:gs pos="0">
                          <a:schemeClr val="folHlink"/>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grpSp>
              <p:sp>
                <p:nvSpPr>
                  <p:cNvPr id="56" name="Freeform 75"/>
                  <p:cNvSpPr>
                    <a:spLocks/>
                  </p:cNvSpPr>
                  <p:nvPr/>
                </p:nvSpPr>
                <p:spPr bwMode="hidden">
                  <a:xfrm rot="4578755" flipH="1">
                    <a:off x="2175" y="950"/>
                    <a:ext cx="1027" cy="143"/>
                  </a:xfrm>
                  <a:custGeom>
                    <a:avLst/>
                    <a:gdLst>
                      <a:gd name="T0" fmla="*/ 0 w 2736"/>
                      <a:gd name="T1" fmla="*/ 0 h 504"/>
                      <a:gd name="T2" fmla="*/ 0 w 2736"/>
                      <a:gd name="T3" fmla="*/ 0 h 504"/>
                      <a:gd name="T4" fmla="*/ 0 w 2736"/>
                      <a:gd name="T5" fmla="*/ 0 h 504"/>
                      <a:gd name="T6" fmla="*/ 0 w 2736"/>
                      <a:gd name="T7" fmla="*/ 0 h 504"/>
                      <a:gd name="T8" fmla="*/ 0 w 2736"/>
                      <a:gd name="T9" fmla="*/ 0 h 504"/>
                      <a:gd name="T10" fmla="*/ 0 w 2736"/>
                      <a:gd name="T11" fmla="*/ 0 h 504"/>
                      <a:gd name="T12" fmla="*/ 0 w 2736"/>
                      <a:gd name="T13" fmla="*/ 0 h 504"/>
                      <a:gd name="T14" fmla="*/ 0 w 2736"/>
                      <a:gd name="T15" fmla="*/ 0 h 50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736" h="504">
                        <a:moveTo>
                          <a:pt x="0" y="504"/>
                        </a:moveTo>
                        <a:cubicBezTo>
                          <a:pt x="24" y="488"/>
                          <a:pt x="568" y="248"/>
                          <a:pt x="864" y="168"/>
                        </a:cubicBezTo>
                        <a:cubicBezTo>
                          <a:pt x="1160" y="88"/>
                          <a:pt x="1464" y="48"/>
                          <a:pt x="1776" y="24"/>
                        </a:cubicBezTo>
                        <a:cubicBezTo>
                          <a:pt x="2088" y="0"/>
                          <a:pt x="2579" y="11"/>
                          <a:pt x="2736" y="24"/>
                        </a:cubicBezTo>
                        <a:lnTo>
                          <a:pt x="2720" y="103"/>
                        </a:lnTo>
                        <a:cubicBezTo>
                          <a:pt x="2558" y="116"/>
                          <a:pt x="2108" y="71"/>
                          <a:pt x="1764" y="103"/>
                        </a:cubicBezTo>
                        <a:cubicBezTo>
                          <a:pt x="1209" y="136"/>
                          <a:pt x="998" y="192"/>
                          <a:pt x="654" y="292"/>
                        </a:cubicBezTo>
                        <a:cubicBezTo>
                          <a:pt x="358" y="356"/>
                          <a:pt x="136" y="460"/>
                          <a:pt x="0" y="504"/>
                        </a:cubicBezTo>
                        <a:close/>
                      </a:path>
                    </a:pathLst>
                  </a:custGeom>
                  <a:gradFill rotWithShape="0">
                    <a:gsLst>
                      <a:gs pos="0">
                        <a:schemeClr val="folHlink"/>
                      </a:gs>
                      <a:gs pos="100000">
                        <a:schemeClr val="accent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57" name="Freeform 76"/>
                  <p:cNvSpPr>
                    <a:spLocks/>
                  </p:cNvSpPr>
                  <p:nvPr/>
                </p:nvSpPr>
                <p:spPr bwMode="hidden">
                  <a:xfrm rot="4578755" flipH="1">
                    <a:off x="2200" y="195"/>
                    <a:ext cx="550" cy="229"/>
                  </a:xfrm>
                  <a:custGeom>
                    <a:avLst/>
                    <a:gdLst>
                      <a:gd name="T0" fmla="*/ 0 w 1769"/>
                      <a:gd name="T1" fmla="*/ 0 h 791"/>
                      <a:gd name="T2" fmla="*/ 0 w 1769"/>
                      <a:gd name="T3" fmla="*/ 0 h 791"/>
                      <a:gd name="T4" fmla="*/ 0 w 1769"/>
                      <a:gd name="T5" fmla="*/ 0 h 791"/>
                      <a:gd name="T6" fmla="*/ 0 w 1769"/>
                      <a:gd name="T7" fmla="*/ 0 h 791"/>
                      <a:gd name="T8" fmla="*/ 0 w 1769"/>
                      <a:gd name="T9" fmla="*/ 0 h 791"/>
                      <a:gd name="T10" fmla="*/ 0 w 1769"/>
                      <a:gd name="T11" fmla="*/ 0 h 791"/>
                      <a:gd name="T12" fmla="*/ 0 w 1769"/>
                      <a:gd name="T13" fmla="*/ 0 h 791"/>
                      <a:gd name="T14" fmla="*/ 0 w 1769"/>
                      <a:gd name="T15" fmla="*/ 0 h 791"/>
                      <a:gd name="T16" fmla="*/ 0 w 1769"/>
                      <a:gd name="T17" fmla="*/ 0 h 791"/>
                      <a:gd name="T18" fmla="*/ 0 w 1769"/>
                      <a:gd name="T19" fmla="*/ 0 h 791"/>
                      <a:gd name="T20" fmla="*/ 0 w 1769"/>
                      <a:gd name="T21" fmla="*/ 0 h 791"/>
                      <a:gd name="T22" fmla="*/ 0 w 1769"/>
                      <a:gd name="T23" fmla="*/ 0 h 79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769" h="791">
                        <a:moveTo>
                          <a:pt x="5" y="8"/>
                        </a:moveTo>
                        <a:cubicBezTo>
                          <a:pt x="85" y="0"/>
                          <a:pt x="293" y="24"/>
                          <a:pt x="485" y="56"/>
                        </a:cubicBezTo>
                        <a:cubicBezTo>
                          <a:pt x="677" y="88"/>
                          <a:pt x="969" y="137"/>
                          <a:pt x="1157" y="200"/>
                        </a:cubicBezTo>
                        <a:cubicBezTo>
                          <a:pt x="1345" y="263"/>
                          <a:pt x="1511" y="364"/>
                          <a:pt x="1611" y="432"/>
                        </a:cubicBezTo>
                        <a:cubicBezTo>
                          <a:pt x="1711" y="500"/>
                          <a:pt x="1743" y="550"/>
                          <a:pt x="1756" y="609"/>
                        </a:cubicBezTo>
                        <a:cubicBezTo>
                          <a:pt x="1769" y="668"/>
                          <a:pt x="1717" y="783"/>
                          <a:pt x="1689" y="787"/>
                        </a:cubicBezTo>
                        <a:cubicBezTo>
                          <a:pt x="1661" y="791"/>
                          <a:pt x="1639" y="687"/>
                          <a:pt x="1589" y="632"/>
                        </a:cubicBezTo>
                        <a:cubicBezTo>
                          <a:pt x="1539" y="577"/>
                          <a:pt x="1469" y="510"/>
                          <a:pt x="1389" y="454"/>
                        </a:cubicBezTo>
                        <a:cubicBezTo>
                          <a:pt x="1309" y="398"/>
                          <a:pt x="1244" y="346"/>
                          <a:pt x="1109" y="296"/>
                        </a:cubicBezTo>
                        <a:cubicBezTo>
                          <a:pt x="974" y="246"/>
                          <a:pt x="766" y="189"/>
                          <a:pt x="581" y="152"/>
                        </a:cubicBezTo>
                        <a:cubicBezTo>
                          <a:pt x="396" y="115"/>
                          <a:pt x="96" y="100"/>
                          <a:pt x="0" y="76"/>
                        </a:cubicBezTo>
                        <a:lnTo>
                          <a:pt x="5" y="8"/>
                        </a:lnTo>
                        <a:close/>
                      </a:path>
                    </a:pathLst>
                  </a:custGeom>
                  <a:gradFill rotWithShape="0">
                    <a:gsLst>
                      <a:gs pos="0">
                        <a:schemeClr val="bg1"/>
                      </a:gs>
                      <a:gs pos="100000">
                        <a:schemeClr val="folHlink"/>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grpSp>
                <p:nvGrpSpPr>
                  <p:cNvPr id="58" name="Group 77"/>
                  <p:cNvGrpSpPr>
                    <a:grpSpLocks/>
                  </p:cNvGrpSpPr>
                  <p:nvPr/>
                </p:nvGrpSpPr>
                <p:grpSpPr bwMode="auto">
                  <a:xfrm>
                    <a:off x="2876" y="17"/>
                    <a:ext cx="636" cy="1511"/>
                    <a:chOff x="2802" y="45"/>
                    <a:chExt cx="636" cy="1511"/>
                  </a:xfrm>
                </p:grpSpPr>
                <p:sp>
                  <p:nvSpPr>
                    <p:cNvPr id="89" name="Freeform 78"/>
                    <p:cNvSpPr>
                      <a:spLocks/>
                    </p:cNvSpPr>
                    <p:nvPr/>
                  </p:nvSpPr>
                  <p:spPr bwMode="hidden">
                    <a:xfrm rot="-3857755">
                      <a:off x="2366" y="934"/>
                      <a:ext cx="1060" cy="184"/>
                    </a:xfrm>
                    <a:custGeom>
                      <a:avLst/>
                      <a:gdLst>
                        <a:gd name="T0" fmla="*/ 0 w 2736"/>
                        <a:gd name="T1" fmla="*/ 0 h 504"/>
                        <a:gd name="T2" fmla="*/ 0 w 2736"/>
                        <a:gd name="T3" fmla="*/ 0 h 504"/>
                        <a:gd name="T4" fmla="*/ 0 w 2736"/>
                        <a:gd name="T5" fmla="*/ 0 h 504"/>
                        <a:gd name="T6" fmla="*/ 0 w 2736"/>
                        <a:gd name="T7" fmla="*/ 0 h 504"/>
                        <a:gd name="T8" fmla="*/ 0 w 2736"/>
                        <a:gd name="T9" fmla="*/ 0 h 504"/>
                        <a:gd name="T10" fmla="*/ 0 w 2736"/>
                        <a:gd name="T11" fmla="*/ 0 h 504"/>
                        <a:gd name="T12" fmla="*/ 0 w 2736"/>
                        <a:gd name="T13" fmla="*/ 0 h 504"/>
                        <a:gd name="T14" fmla="*/ 0 w 2736"/>
                        <a:gd name="T15" fmla="*/ 0 h 50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736" h="504">
                          <a:moveTo>
                            <a:pt x="0" y="504"/>
                          </a:moveTo>
                          <a:cubicBezTo>
                            <a:pt x="24" y="488"/>
                            <a:pt x="568" y="248"/>
                            <a:pt x="864" y="168"/>
                          </a:cubicBezTo>
                          <a:cubicBezTo>
                            <a:pt x="1160" y="88"/>
                            <a:pt x="1464" y="48"/>
                            <a:pt x="1776" y="24"/>
                          </a:cubicBezTo>
                          <a:cubicBezTo>
                            <a:pt x="2088" y="0"/>
                            <a:pt x="2579" y="11"/>
                            <a:pt x="2736" y="24"/>
                          </a:cubicBezTo>
                          <a:lnTo>
                            <a:pt x="2720" y="103"/>
                          </a:lnTo>
                          <a:cubicBezTo>
                            <a:pt x="2558" y="116"/>
                            <a:pt x="2108" y="71"/>
                            <a:pt x="1764" y="103"/>
                          </a:cubicBezTo>
                          <a:cubicBezTo>
                            <a:pt x="1209" y="136"/>
                            <a:pt x="998" y="192"/>
                            <a:pt x="654" y="292"/>
                          </a:cubicBezTo>
                          <a:cubicBezTo>
                            <a:pt x="358" y="356"/>
                            <a:pt x="136" y="460"/>
                            <a:pt x="0" y="504"/>
                          </a:cubicBezTo>
                          <a:close/>
                        </a:path>
                      </a:pathLst>
                    </a:custGeom>
                    <a:gradFill rotWithShape="0">
                      <a:gsLst>
                        <a:gs pos="0">
                          <a:schemeClr val="accent2"/>
                        </a:gs>
                        <a:gs pos="100000">
                          <a:schemeClr val="folHlink"/>
                        </a:gs>
                      </a:gsLst>
                      <a:lin ang="0" scaled="1"/>
                    </a:gradFill>
                    <a:ln>
                      <a:noFill/>
                    </a:ln>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Lst>
                  </p:spPr>
                  <p:txBody>
                    <a:bodyPr wrap="none" anchor="ctr"/>
                    <a:lstStyle/>
                    <a:p>
                      <a:endParaRPr lang="en-US"/>
                    </a:p>
                  </p:txBody>
                </p:sp>
                <p:sp>
                  <p:nvSpPr>
                    <p:cNvPr id="90" name="Freeform 79"/>
                    <p:cNvSpPr>
                      <a:spLocks/>
                    </p:cNvSpPr>
                    <p:nvPr/>
                  </p:nvSpPr>
                  <p:spPr bwMode="hidden">
                    <a:xfrm rot="-3857755">
                      <a:off x="3010" y="186"/>
                      <a:ext cx="570" cy="287"/>
                    </a:xfrm>
                    <a:custGeom>
                      <a:avLst/>
                      <a:gdLst>
                        <a:gd name="T0" fmla="*/ 0 w 1769"/>
                        <a:gd name="T1" fmla="*/ 0 h 791"/>
                        <a:gd name="T2" fmla="*/ 0 w 1769"/>
                        <a:gd name="T3" fmla="*/ 0 h 791"/>
                        <a:gd name="T4" fmla="*/ 0 w 1769"/>
                        <a:gd name="T5" fmla="*/ 0 h 791"/>
                        <a:gd name="T6" fmla="*/ 0 w 1769"/>
                        <a:gd name="T7" fmla="*/ 0 h 791"/>
                        <a:gd name="T8" fmla="*/ 0 w 1769"/>
                        <a:gd name="T9" fmla="*/ 0 h 791"/>
                        <a:gd name="T10" fmla="*/ 0 w 1769"/>
                        <a:gd name="T11" fmla="*/ 0 h 791"/>
                        <a:gd name="T12" fmla="*/ 0 w 1769"/>
                        <a:gd name="T13" fmla="*/ 0 h 791"/>
                        <a:gd name="T14" fmla="*/ 0 w 1769"/>
                        <a:gd name="T15" fmla="*/ 0 h 791"/>
                        <a:gd name="T16" fmla="*/ 0 w 1769"/>
                        <a:gd name="T17" fmla="*/ 0 h 791"/>
                        <a:gd name="T18" fmla="*/ 0 w 1769"/>
                        <a:gd name="T19" fmla="*/ 0 h 791"/>
                        <a:gd name="T20" fmla="*/ 0 w 1769"/>
                        <a:gd name="T21" fmla="*/ 0 h 791"/>
                        <a:gd name="T22" fmla="*/ 0 w 1769"/>
                        <a:gd name="T23" fmla="*/ 0 h 79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769" h="791">
                          <a:moveTo>
                            <a:pt x="5" y="8"/>
                          </a:moveTo>
                          <a:cubicBezTo>
                            <a:pt x="85" y="0"/>
                            <a:pt x="293" y="24"/>
                            <a:pt x="485" y="56"/>
                          </a:cubicBezTo>
                          <a:cubicBezTo>
                            <a:pt x="677" y="88"/>
                            <a:pt x="969" y="137"/>
                            <a:pt x="1157" y="200"/>
                          </a:cubicBezTo>
                          <a:cubicBezTo>
                            <a:pt x="1345" y="263"/>
                            <a:pt x="1511" y="364"/>
                            <a:pt x="1611" y="432"/>
                          </a:cubicBezTo>
                          <a:cubicBezTo>
                            <a:pt x="1711" y="500"/>
                            <a:pt x="1743" y="550"/>
                            <a:pt x="1756" y="609"/>
                          </a:cubicBezTo>
                          <a:cubicBezTo>
                            <a:pt x="1769" y="668"/>
                            <a:pt x="1717" y="783"/>
                            <a:pt x="1689" y="787"/>
                          </a:cubicBezTo>
                          <a:cubicBezTo>
                            <a:pt x="1661" y="791"/>
                            <a:pt x="1639" y="687"/>
                            <a:pt x="1589" y="632"/>
                          </a:cubicBezTo>
                          <a:cubicBezTo>
                            <a:pt x="1539" y="577"/>
                            <a:pt x="1469" y="510"/>
                            <a:pt x="1389" y="454"/>
                          </a:cubicBezTo>
                          <a:cubicBezTo>
                            <a:pt x="1309" y="398"/>
                            <a:pt x="1244" y="346"/>
                            <a:pt x="1109" y="296"/>
                          </a:cubicBezTo>
                          <a:cubicBezTo>
                            <a:pt x="974" y="246"/>
                            <a:pt x="766" y="189"/>
                            <a:pt x="581" y="152"/>
                          </a:cubicBezTo>
                          <a:cubicBezTo>
                            <a:pt x="396" y="115"/>
                            <a:pt x="96" y="100"/>
                            <a:pt x="0" y="76"/>
                          </a:cubicBezTo>
                          <a:lnTo>
                            <a:pt x="5" y="8"/>
                          </a:lnTo>
                          <a:close/>
                        </a:path>
                      </a:pathLst>
                    </a:custGeom>
                    <a:gradFill rotWithShape="0">
                      <a:gsLst>
                        <a:gs pos="0">
                          <a:schemeClr val="folHlink"/>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grpSp>
              <p:grpSp>
                <p:nvGrpSpPr>
                  <p:cNvPr id="59" name="Group 80"/>
                  <p:cNvGrpSpPr>
                    <a:grpSpLocks/>
                  </p:cNvGrpSpPr>
                  <p:nvPr/>
                </p:nvGrpSpPr>
                <p:grpSpPr bwMode="auto">
                  <a:xfrm>
                    <a:off x="3011" y="130"/>
                    <a:ext cx="1013" cy="1462"/>
                    <a:chOff x="2937" y="158"/>
                    <a:chExt cx="1013" cy="1462"/>
                  </a:xfrm>
                </p:grpSpPr>
                <p:sp>
                  <p:nvSpPr>
                    <p:cNvPr id="87" name="Freeform 81"/>
                    <p:cNvSpPr>
                      <a:spLocks/>
                    </p:cNvSpPr>
                    <p:nvPr/>
                  </p:nvSpPr>
                  <p:spPr bwMode="hidden">
                    <a:xfrm rot="-2777260">
                      <a:off x="2493" y="905"/>
                      <a:ext cx="1157" cy="270"/>
                    </a:xfrm>
                    <a:custGeom>
                      <a:avLst/>
                      <a:gdLst>
                        <a:gd name="T0" fmla="*/ 0 w 2736"/>
                        <a:gd name="T1" fmla="*/ 1 h 504"/>
                        <a:gd name="T2" fmla="*/ 0 w 2736"/>
                        <a:gd name="T3" fmla="*/ 1 h 504"/>
                        <a:gd name="T4" fmla="*/ 0 w 2736"/>
                        <a:gd name="T5" fmla="*/ 1 h 504"/>
                        <a:gd name="T6" fmla="*/ 0 w 2736"/>
                        <a:gd name="T7" fmla="*/ 1 h 504"/>
                        <a:gd name="T8" fmla="*/ 0 w 2736"/>
                        <a:gd name="T9" fmla="*/ 1 h 504"/>
                        <a:gd name="T10" fmla="*/ 0 w 2736"/>
                        <a:gd name="T11" fmla="*/ 1 h 504"/>
                        <a:gd name="T12" fmla="*/ 0 w 2736"/>
                        <a:gd name="T13" fmla="*/ 1 h 504"/>
                        <a:gd name="T14" fmla="*/ 0 w 2736"/>
                        <a:gd name="T15" fmla="*/ 1 h 50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736" h="504">
                          <a:moveTo>
                            <a:pt x="0" y="504"/>
                          </a:moveTo>
                          <a:cubicBezTo>
                            <a:pt x="24" y="488"/>
                            <a:pt x="568" y="248"/>
                            <a:pt x="864" y="168"/>
                          </a:cubicBezTo>
                          <a:cubicBezTo>
                            <a:pt x="1160" y="88"/>
                            <a:pt x="1464" y="48"/>
                            <a:pt x="1776" y="24"/>
                          </a:cubicBezTo>
                          <a:cubicBezTo>
                            <a:pt x="2088" y="0"/>
                            <a:pt x="2579" y="11"/>
                            <a:pt x="2736" y="24"/>
                          </a:cubicBezTo>
                          <a:lnTo>
                            <a:pt x="2720" y="103"/>
                          </a:lnTo>
                          <a:cubicBezTo>
                            <a:pt x="2558" y="116"/>
                            <a:pt x="2108" y="71"/>
                            <a:pt x="1764" y="103"/>
                          </a:cubicBezTo>
                          <a:cubicBezTo>
                            <a:pt x="1209" y="136"/>
                            <a:pt x="998" y="192"/>
                            <a:pt x="654" y="292"/>
                          </a:cubicBezTo>
                          <a:cubicBezTo>
                            <a:pt x="358" y="356"/>
                            <a:pt x="136" y="460"/>
                            <a:pt x="0" y="504"/>
                          </a:cubicBezTo>
                          <a:close/>
                        </a:path>
                      </a:pathLst>
                    </a:custGeom>
                    <a:gradFill rotWithShape="0">
                      <a:gsLst>
                        <a:gs pos="0">
                          <a:schemeClr val="accent2"/>
                        </a:gs>
                        <a:gs pos="100000">
                          <a:schemeClr val="folHlink"/>
                        </a:gs>
                      </a:gsLst>
                      <a:lin ang="0" scaled="1"/>
                    </a:gradFill>
                    <a:ln>
                      <a:noFill/>
                    </a:ln>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Lst>
                  </p:spPr>
                  <p:txBody>
                    <a:bodyPr wrap="none" anchor="ctr"/>
                    <a:lstStyle/>
                    <a:p>
                      <a:endParaRPr lang="en-US"/>
                    </a:p>
                  </p:txBody>
                </p:sp>
                <p:sp>
                  <p:nvSpPr>
                    <p:cNvPr id="88" name="Freeform 82"/>
                    <p:cNvSpPr>
                      <a:spLocks/>
                    </p:cNvSpPr>
                    <p:nvPr/>
                  </p:nvSpPr>
                  <p:spPr bwMode="hidden">
                    <a:xfrm rot="-2777260">
                      <a:off x="3430" y="256"/>
                      <a:ext cx="621" cy="422"/>
                    </a:xfrm>
                    <a:custGeom>
                      <a:avLst/>
                      <a:gdLst>
                        <a:gd name="T0" fmla="*/ 0 w 1769"/>
                        <a:gd name="T1" fmla="*/ 1 h 791"/>
                        <a:gd name="T2" fmla="*/ 0 w 1769"/>
                        <a:gd name="T3" fmla="*/ 1 h 791"/>
                        <a:gd name="T4" fmla="*/ 0 w 1769"/>
                        <a:gd name="T5" fmla="*/ 1 h 791"/>
                        <a:gd name="T6" fmla="*/ 0 w 1769"/>
                        <a:gd name="T7" fmla="*/ 1 h 791"/>
                        <a:gd name="T8" fmla="*/ 0 w 1769"/>
                        <a:gd name="T9" fmla="*/ 1 h 791"/>
                        <a:gd name="T10" fmla="*/ 0 w 1769"/>
                        <a:gd name="T11" fmla="*/ 1 h 791"/>
                        <a:gd name="T12" fmla="*/ 0 w 1769"/>
                        <a:gd name="T13" fmla="*/ 1 h 791"/>
                        <a:gd name="T14" fmla="*/ 0 w 1769"/>
                        <a:gd name="T15" fmla="*/ 1 h 791"/>
                        <a:gd name="T16" fmla="*/ 0 w 1769"/>
                        <a:gd name="T17" fmla="*/ 1 h 791"/>
                        <a:gd name="T18" fmla="*/ 0 w 1769"/>
                        <a:gd name="T19" fmla="*/ 1 h 791"/>
                        <a:gd name="T20" fmla="*/ 0 w 1769"/>
                        <a:gd name="T21" fmla="*/ 1 h 791"/>
                        <a:gd name="T22" fmla="*/ 0 w 1769"/>
                        <a:gd name="T23" fmla="*/ 1 h 79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769" h="791">
                          <a:moveTo>
                            <a:pt x="5" y="8"/>
                          </a:moveTo>
                          <a:cubicBezTo>
                            <a:pt x="85" y="0"/>
                            <a:pt x="293" y="24"/>
                            <a:pt x="485" y="56"/>
                          </a:cubicBezTo>
                          <a:cubicBezTo>
                            <a:pt x="677" y="88"/>
                            <a:pt x="969" y="137"/>
                            <a:pt x="1157" y="200"/>
                          </a:cubicBezTo>
                          <a:cubicBezTo>
                            <a:pt x="1345" y="263"/>
                            <a:pt x="1511" y="364"/>
                            <a:pt x="1611" y="432"/>
                          </a:cubicBezTo>
                          <a:cubicBezTo>
                            <a:pt x="1711" y="500"/>
                            <a:pt x="1743" y="550"/>
                            <a:pt x="1756" y="609"/>
                          </a:cubicBezTo>
                          <a:cubicBezTo>
                            <a:pt x="1769" y="668"/>
                            <a:pt x="1717" y="783"/>
                            <a:pt x="1689" y="787"/>
                          </a:cubicBezTo>
                          <a:cubicBezTo>
                            <a:pt x="1661" y="791"/>
                            <a:pt x="1639" y="687"/>
                            <a:pt x="1589" y="632"/>
                          </a:cubicBezTo>
                          <a:cubicBezTo>
                            <a:pt x="1539" y="577"/>
                            <a:pt x="1469" y="510"/>
                            <a:pt x="1389" y="454"/>
                          </a:cubicBezTo>
                          <a:cubicBezTo>
                            <a:pt x="1309" y="398"/>
                            <a:pt x="1244" y="346"/>
                            <a:pt x="1109" y="296"/>
                          </a:cubicBezTo>
                          <a:cubicBezTo>
                            <a:pt x="974" y="246"/>
                            <a:pt x="766" y="189"/>
                            <a:pt x="581" y="152"/>
                          </a:cubicBezTo>
                          <a:cubicBezTo>
                            <a:pt x="396" y="115"/>
                            <a:pt x="96" y="100"/>
                            <a:pt x="0" y="76"/>
                          </a:cubicBezTo>
                          <a:lnTo>
                            <a:pt x="5" y="8"/>
                          </a:lnTo>
                          <a:close/>
                        </a:path>
                      </a:pathLst>
                    </a:custGeom>
                    <a:gradFill rotWithShape="0">
                      <a:gsLst>
                        <a:gs pos="0">
                          <a:schemeClr val="folHlink"/>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grpSp>
              <p:grpSp>
                <p:nvGrpSpPr>
                  <p:cNvPr id="60" name="Group 83"/>
                  <p:cNvGrpSpPr>
                    <a:grpSpLocks/>
                  </p:cNvGrpSpPr>
                  <p:nvPr/>
                </p:nvGrpSpPr>
                <p:grpSpPr bwMode="auto">
                  <a:xfrm>
                    <a:off x="2805" y="8"/>
                    <a:ext cx="241" cy="1442"/>
                    <a:chOff x="2731" y="36"/>
                    <a:chExt cx="241" cy="1442"/>
                  </a:xfrm>
                </p:grpSpPr>
                <p:sp>
                  <p:nvSpPr>
                    <p:cNvPr id="85" name="Freeform 222"/>
                    <p:cNvSpPr>
                      <a:spLocks/>
                    </p:cNvSpPr>
                    <p:nvPr/>
                  </p:nvSpPr>
                  <p:spPr bwMode="hidden">
                    <a:xfrm rot="-4903748">
                      <a:off x="2297" y="957"/>
                      <a:ext cx="953" cy="86"/>
                    </a:xfrm>
                    <a:custGeom>
                      <a:avLst/>
                      <a:gdLst>
                        <a:gd name="T0" fmla="*/ 0 w 2736"/>
                        <a:gd name="T1" fmla="*/ 0 h 504"/>
                        <a:gd name="T2" fmla="*/ 0 w 2736"/>
                        <a:gd name="T3" fmla="*/ 0 h 504"/>
                        <a:gd name="T4" fmla="*/ 0 w 2736"/>
                        <a:gd name="T5" fmla="*/ 0 h 504"/>
                        <a:gd name="T6" fmla="*/ 0 w 2736"/>
                        <a:gd name="T7" fmla="*/ 0 h 504"/>
                        <a:gd name="T8" fmla="*/ 0 w 2736"/>
                        <a:gd name="T9" fmla="*/ 0 h 504"/>
                        <a:gd name="T10" fmla="*/ 0 w 2736"/>
                        <a:gd name="T11" fmla="*/ 0 h 504"/>
                        <a:gd name="T12" fmla="*/ 0 w 2736"/>
                        <a:gd name="T13" fmla="*/ 0 h 504"/>
                        <a:gd name="T14" fmla="*/ 0 w 2736"/>
                        <a:gd name="T15" fmla="*/ 0 h 50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736" h="504">
                          <a:moveTo>
                            <a:pt x="0" y="504"/>
                          </a:moveTo>
                          <a:cubicBezTo>
                            <a:pt x="24" y="488"/>
                            <a:pt x="568" y="248"/>
                            <a:pt x="864" y="168"/>
                          </a:cubicBezTo>
                          <a:cubicBezTo>
                            <a:pt x="1160" y="88"/>
                            <a:pt x="1464" y="48"/>
                            <a:pt x="1776" y="24"/>
                          </a:cubicBezTo>
                          <a:cubicBezTo>
                            <a:pt x="2088" y="0"/>
                            <a:pt x="2579" y="11"/>
                            <a:pt x="2736" y="24"/>
                          </a:cubicBezTo>
                          <a:lnTo>
                            <a:pt x="2720" y="103"/>
                          </a:lnTo>
                          <a:cubicBezTo>
                            <a:pt x="2558" y="116"/>
                            <a:pt x="2108" y="71"/>
                            <a:pt x="1764" y="103"/>
                          </a:cubicBezTo>
                          <a:cubicBezTo>
                            <a:pt x="1209" y="136"/>
                            <a:pt x="998" y="192"/>
                            <a:pt x="654" y="292"/>
                          </a:cubicBezTo>
                          <a:cubicBezTo>
                            <a:pt x="358" y="356"/>
                            <a:pt x="136" y="460"/>
                            <a:pt x="0" y="504"/>
                          </a:cubicBezTo>
                          <a:close/>
                        </a:path>
                      </a:pathLst>
                    </a:custGeom>
                    <a:gradFill rotWithShape="0">
                      <a:gsLst>
                        <a:gs pos="0">
                          <a:schemeClr val="accent2"/>
                        </a:gs>
                        <a:gs pos="100000">
                          <a:schemeClr val="folHlink"/>
                        </a:gs>
                      </a:gsLst>
                      <a:lin ang="0" scaled="1"/>
                    </a:gradFill>
                    <a:ln>
                      <a:noFill/>
                    </a:ln>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Lst>
                  </p:spPr>
                  <p:txBody>
                    <a:bodyPr wrap="none" anchor="ctr"/>
                    <a:lstStyle/>
                    <a:p>
                      <a:endParaRPr lang="en-US"/>
                    </a:p>
                  </p:txBody>
                </p:sp>
                <p:sp>
                  <p:nvSpPr>
                    <p:cNvPr id="86" name="Freeform 223"/>
                    <p:cNvSpPr>
                      <a:spLocks/>
                    </p:cNvSpPr>
                    <p:nvPr/>
                  </p:nvSpPr>
                  <p:spPr bwMode="hidden">
                    <a:xfrm rot="-4903748">
                      <a:off x="2650" y="222"/>
                      <a:ext cx="512" cy="136"/>
                    </a:xfrm>
                    <a:custGeom>
                      <a:avLst/>
                      <a:gdLst>
                        <a:gd name="T0" fmla="*/ 0 w 1769"/>
                        <a:gd name="T1" fmla="*/ 0 h 791"/>
                        <a:gd name="T2" fmla="*/ 0 w 1769"/>
                        <a:gd name="T3" fmla="*/ 0 h 791"/>
                        <a:gd name="T4" fmla="*/ 0 w 1769"/>
                        <a:gd name="T5" fmla="*/ 0 h 791"/>
                        <a:gd name="T6" fmla="*/ 0 w 1769"/>
                        <a:gd name="T7" fmla="*/ 0 h 791"/>
                        <a:gd name="T8" fmla="*/ 0 w 1769"/>
                        <a:gd name="T9" fmla="*/ 0 h 791"/>
                        <a:gd name="T10" fmla="*/ 0 w 1769"/>
                        <a:gd name="T11" fmla="*/ 0 h 791"/>
                        <a:gd name="T12" fmla="*/ 0 w 1769"/>
                        <a:gd name="T13" fmla="*/ 0 h 791"/>
                        <a:gd name="T14" fmla="*/ 0 w 1769"/>
                        <a:gd name="T15" fmla="*/ 0 h 791"/>
                        <a:gd name="T16" fmla="*/ 0 w 1769"/>
                        <a:gd name="T17" fmla="*/ 0 h 791"/>
                        <a:gd name="T18" fmla="*/ 0 w 1769"/>
                        <a:gd name="T19" fmla="*/ 0 h 791"/>
                        <a:gd name="T20" fmla="*/ 0 w 1769"/>
                        <a:gd name="T21" fmla="*/ 0 h 791"/>
                        <a:gd name="T22" fmla="*/ 0 w 1769"/>
                        <a:gd name="T23" fmla="*/ 0 h 79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769" h="791">
                          <a:moveTo>
                            <a:pt x="5" y="8"/>
                          </a:moveTo>
                          <a:cubicBezTo>
                            <a:pt x="85" y="0"/>
                            <a:pt x="293" y="24"/>
                            <a:pt x="485" y="56"/>
                          </a:cubicBezTo>
                          <a:cubicBezTo>
                            <a:pt x="677" y="88"/>
                            <a:pt x="969" y="137"/>
                            <a:pt x="1157" y="200"/>
                          </a:cubicBezTo>
                          <a:cubicBezTo>
                            <a:pt x="1345" y="263"/>
                            <a:pt x="1511" y="364"/>
                            <a:pt x="1611" y="432"/>
                          </a:cubicBezTo>
                          <a:cubicBezTo>
                            <a:pt x="1711" y="500"/>
                            <a:pt x="1743" y="550"/>
                            <a:pt x="1756" y="609"/>
                          </a:cubicBezTo>
                          <a:cubicBezTo>
                            <a:pt x="1769" y="668"/>
                            <a:pt x="1717" y="783"/>
                            <a:pt x="1689" y="787"/>
                          </a:cubicBezTo>
                          <a:cubicBezTo>
                            <a:pt x="1661" y="791"/>
                            <a:pt x="1639" y="687"/>
                            <a:pt x="1589" y="632"/>
                          </a:cubicBezTo>
                          <a:cubicBezTo>
                            <a:pt x="1539" y="577"/>
                            <a:pt x="1469" y="510"/>
                            <a:pt x="1389" y="454"/>
                          </a:cubicBezTo>
                          <a:cubicBezTo>
                            <a:pt x="1309" y="398"/>
                            <a:pt x="1244" y="346"/>
                            <a:pt x="1109" y="296"/>
                          </a:cubicBezTo>
                          <a:cubicBezTo>
                            <a:pt x="974" y="246"/>
                            <a:pt x="766" y="189"/>
                            <a:pt x="581" y="152"/>
                          </a:cubicBezTo>
                          <a:cubicBezTo>
                            <a:pt x="396" y="115"/>
                            <a:pt x="96" y="100"/>
                            <a:pt x="0" y="76"/>
                          </a:cubicBezTo>
                          <a:lnTo>
                            <a:pt x="5" y="8"/>
                          </a:lnTo>
                          <a:close/>
                        </a:path>
                      </a:pathLst>
                    </a:custGeom>
                    <a:gradFill rotWithShape="0">
                      <a:gsLst>
                        <a:gs pos="0">
                          <a:schemeClr val="folHlink"/>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grpSp>
              <p:grpSp>
                <p:nvGrpSpPr>
                  <p:cNvPr id="61" name="Group 86"/>
                  <p:cNvGrpSpPr>
                    <a:grpSpLocks/>
                  </p:cNvGrpSpPr>
                  <p:nvPr/>
                </p:nvGrpSpPr>
                <p:grpSpPr bwMode="auto">
                  <a:xfrm>
                    <a:off x="1018" y="1740"/>
                    <a:ext cx="1082" cy="2446"/>
                    <a:chOff x="944" y="1768"/>
                    <a:chExt cx="1082" cy="2446"/>
                  </a:xfrm>
                </p:grpSpPr>
                <p:sp>
                  <p:nvSpPr>
                    <p:cNvPr id="83" name="Freeform 87"/>
                    <p:cNvSpPr>
                      <a:spLocks/>
                    </p:cNvSpPr>
                    <p:nvPr/>
                  </p:nvSpPr>
                  <p:spPr bwMode="hidden">
                    <a:xfrm rot="18335692" flipH="1">
                      <a:off x="1008" y="2473"/>
                      <a:ext cx="1725" cy="311"/>
                    </a:xfrm>
                    <a:custGeom>
                      <a:avLst/>
                      <a:gdLst>
                        <a:gd name="T0" fmla="*/ 0 w 2736"/>
                        <a:gd name="T1" fmla="*/ 1 h 504"/>
                        <a:gd name="T2" fmla="*/ 3 w 2736"/>
                        <a:gd name="T3" fmla="*/ 1 h 504"/>
                        <a:gd name="T4" fmla="*/ 7 w 2736"/>
                        <a:gd name="T5" fmla="*/ 1 h 504"/>
                        <a:gd name="T6" fmla="*/ 11 w 2736"/>
                        <a:gd name="T7" fmla="*/ 1 h 504"/>
                        <a:gd name="T8" fmla="*/ 11 w 2736"/>
                        <a:gd name="T9" fmla="*/ 1 h 504"/>
                        <a:gd name="T10" fmla="*/ 7 w 2736"/>
                        <a:gd name="T11" fmla="*/ 1 h 504"/>
                        <a:gd name="T12" fmla="*/ 3 w 2736"/>
                        <a:gd name="T13" fmla="*/ 1 h 504"/>
                        <a:gd name="T14" fmla="*/ 0 w 2736"/>
                        <a:gd name="T15" fmla="*/ 1 h 50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736" h="504">
                          <a:moveTo>
                            <a:pt x="0" y="504"/>
                          </a:moveTo>
                          <a:cubicBezTo>
                            <a:pt x="24" y="488"/>
                            <a:pt x="568" y="248"/>
                            <a:pt x="864" y="168"/>
                          </a:cubicBezTo>
                          <a:cubicBezTo>
                            <a:pt x="1160" y="88"/>
                            <a:pt x="1464" y="48"/>
                            <a:pt x="1776" y="24"/>
                          </a:cubicBezTo>
                          <a:cubicBezTo>
                            <a:pt x="2088" y="0"/>
                            <a:pt x="2579" y="11"/>
                            <a:pt x="2736" y="24"/>
                          </a:cubicBezTo>
                          <a:lnTo>
                            <a:pt x="2720" y="103"/>
                          </a:lnTo>
                          <a:cubicBezTo>
                            <a:pt x="2558" y="116"/>
                            <a:pt x="2108" y="71"/>
                            <a:pt x="1764" y="103"/>
                          </a:cubicBezTo>
                          <a:cubicBezTo>
                            <a:pt x="1209" y="136"/>
                            <a:pt x="998" y="192"/>
                            <a:pt x="654" y="292"/>
                          </a:cubicBezTo>
                          <a:cubicBezTo>
                            <a:pt x="358" y="356"/>
                            <a:pt x="136" y="460"/>
                            <a:pt x="0" y="504"/>
                          </a:cubicBezTo>
                          <a:close/>
                        </a:path>
                      </a:pathLst>
                    </a:custGeom>
                    <a:gradFill rotWithShape="0">
                      <a:gsLst>
                        <a:gs pos="0">
                          <a:schemeClr val="folHlink"/>
                        </a:gs>
                        <a:gs pos="100000">
                          <a:schemeClr val="accent2"/>
                        </a:gs>
                      </a:gsLst>
                      <a:lin ang="0" scaled="1"/>
                    </a:gradFill>
                    <a:ln>
                      <a:noFill/>
                    </a:ln>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Lst>
                  </p:spPr>
                  <p:txBody>
                    <a:bodyPr wrap="none" anchor="ctr"/>
                    <a:lstStyle/>
                    <a:p>
                      <a:endParaRPr lang="en-US"/>
                    </a:p>
                  </p:txBody>
                </p:sp>
                <p:sp>
                  <p:nvSpPr>
                    <p:cNvPr id="84" name="Freeform 88"/>
                    <p:cNvSpPr>
                      <a:spLocks/>
                    </p:cNvSpPr>
                    <p:nvPr/>
                  </p:nvSpPr>
                  <p:spPr bwMode="hidden">
                    <a:xfrm rot="18335692" flipH="1">
                      <a:off x="731" y="3507"/>
                      <a:ext cx="920" cy="490"/>
                    </a:xfrm>
                    <a:custGeom>
                      <a:avLst/>
                      <a:gdLst>
                        <a:gd name="T0" fmla="*/ 1 w 1769"/>
                        <a:gd name="T1" fmla="*/ 1 h 791"/>
                        <a:gd name="T2" fmla="*/ 1 w 1769"/>
                        <a:gd name="T3" fmla="*/ 1 h 791"/>
                        <a:gd name="T4" fmla="*/ 1 w 1769"/>
                        <a:gd name="T5" fmla="*/ 1 h 791"/>
                        <a:gd name="T6" fmla="*/ 1 w 1769"/>
                        <a:gd name="T7" fmla="*/ 1 h 791"/>
                        <a:gd name="T8" fmla="*/ 1 w 1769"/>
                        <a:gd name="T9" fmla="*/ 2 h 791"/>
                        <a:gd name="T10" fmla="*/ 1 w 1769"/>
                        <a:gd name="T11" fmla="*/ 2 h 791"/>
                        <a:gd name="T12" fmla="*/ 1 w 1769"/>
                        <a:gd name="T13" fmla="*/ 2 h 791"/>
                        <a:gd name="T14" fmla="*/ 1 w 1769"/>
                        <a:gd name="T15" fmla="*/ 1 h 791"/>
                        <a:gd name="T16" fmla="*/ 1 w 1769"/>
                        <a:gd name="T17" fmla="*/ 1 h 791"/>
                        <a:gd name="T18" fmla="*/ 1 w 1769"/>
                        <a:gd name="T19" fmla="*/ 1 h 791"/>
                        <a:gd name="T20" fmla="*/ 0 w 1769"/>
                        <a:gd name="T21" fmla="*/ 1 h 791"/>
                        <a:gd name="T22" fmla="*/ 1 w 1769"/>
                        <a:gd name="T23" fmla="*/ 1 h 79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769" h="791">
                          <a:moveTo>
                            <a:pt x="5" y="8"/>
                          </a:moveTo>
                          <a:cubicBezTo>
                            <a:pt x="85" y="0"/>
                            <a:pt x="293" y="24"/>
                            <a:pt x="485" y="56"/>
                          </a:cubicBezTo>
                          <a:cubicBezTo>
                            <a:pt x="677" y="88"/>
                            <a:pt x="969" y="137"/>
                            <a:pt x="1157" y="200"/>
                          </a:cubicBezTo>
                          <a:cubicBezTo>
                            <a:pt x="1345" y="263"/>
                            <a:pt x="1511" y="364"/>
                            <a:pt x="1611" y="432"/>
                          </a:cubicBezTo>
                          <a:cubicBezTo>
                            <a:pt x="1711" y="500"/>
                            <a:pt x="1743" y="550"/>
                            <a:pt x="1756" y="609"/>
                          </a:cubicBezTo>
                          <a:cubicBezTo>
                            <a:pt x="1769" y="668"/>
                            <a:pt x="1717" y="783"/>
                            <a:pt x="1689" y="787"/>
                          </a:cubicBezTo>
                          <a:cubicBezTo>
                            <a:pt x="1661" y="791"/>
                            <a:pt x="1639" y="687"/>
                            <a:pt x="1589" y="632"/>
                          </a:cubicBezTo>
                          <a:cubicBezTo>
                            <a:pt x="1539" y="577"/>
                            <a:pt x="1469" y="510"/>
                            <a:pt x="1389" y="454"/>
                          </a:cubicBezTo>
                          <a:cubicBezTo>
                            <a:pt x="1309" y="398"/>
                            <a:pt x="1244" y="346"/>
                            <a:pt x="1109" y="296"/>
                          </a:cubicBezTo>
                          <a:cubicBezTo>
                            <a:pt x="974" y="246"/>
                            <a:pt x="766" y="189"/>
                            <a:pt x="581" y="152"/>
                          </a:cubicBezTo>
                          <a:cubicBezTo>
                            <a:pt x="396" y="115"/>
                            <a:pt x="96" y="100"/>
                            <a:pt x="0" y="76"/>
                          </a:cubicBezTo>
                          <a:lnTo>
                            <a:pt x="5" y="8"/>
                          </a:lnTo>
                          <a:close/>
                        </a:path>
                      </a:pathLst>
                    </a:custGeom>
                    <a:gradFill rotWithShape="0">
                      <a:gsLst>
                        <a:gs pos="0">
                          <a:schemeClr val="folHlink"/>
                        </a:gs>
                        <a:gs pos="100000">
                          <a:schemeClr val="bg1"/>
                        </a:gs>
                      </a:gsLst>
                      <a:lin ang="5400000" scaled="1"/>
                    </a:gradFill>
                    <a:ln>
                      <a:noFill/>
                    </a:ln>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Lst>
                  </p:spPr>
                  <p:txBody>
                    <a:bodyPr wrap="none" anchor="ctr"/>
                    <a:lstStyle/>
                    <a:p>
                      <a:endParaRPr lang="en-US"/>
                    </a:p>
                  </p:txBody>
                </p:sp>
              </p:grpSp>
              <p:grpSp>
                <p:nvGrpSpPr>
                  <p:cNvPr id="62" name="Group 89"/>
                  <p:cNvGrpSpPr>
                    <a:grpSpLocks/>
                  </p:cNvGrpSpPr>
                  <p:nvPr/>
                </p:nvGrpSpPr>
                <p:grpSpPr bwMode="auto">
                  <a:xfrm>
                    <a:off x="1527" y="1899"/>
                    <a:ext cx="767" cy="2384"/>
                    <a:chOff x="1453" y="1927"/>
                    <a:chExt cx="767" cy="2384"/>
                  </a:xfrm>
                </p:grpSpPr>
                <p:sp>
                  <p:nvSpPr>
                    <p:cNvPr id="81" name="Freeform 90"/>
                    <p:cNvSpPr>
                      <a:spLocks/>
                    </p:cNvSpPr>
                    <p:nvPr/>
                  </p:nvSpPr>
                  <p:spPr bwMode="hidden">
                    <a:xfrm rot="17542885" flipH="1">
                      <a:off x="1267" y="2568"/>
                      <a:ext cx="1595" cy="310"/>
                    </a:xfrm>
                    <a:custGeom>
                      <a:avLst/>
                      <a:gdLst>
                        <a:gd name="T0" fmla="*/ 0 w 2736"/>
                        <a:gd name="T1" fmla="*/ 1 h 504"/>
                        <a:gd name="T2" fmla="*/ 1 w 2736"/>
                        <a:gd name="T3" fmla="*/ 1 h 504"/>
                        <a:gd name="T4" fmla="*/ 3 w 2736"/>
                        <a:gd name="T5" fmla="*/ 1 h 504"/>
                        <a:gd name="T6" fmla="*/ 4 w 2736"/>
                        <a:gd name="T7" fmla="*/ 1 h 504"/>
                        <a:gd name="T8" fmla="*/ 4 w 2736"/>
                        <a:gd name="T9" fmla="*/ 1 h 504"/>
                        <a:gd name="T10" fmla="*/ 3 w 2736"/>
                        <a:gd name="T11" fmla="*/ 1 h 504"/>
                        <a:gd name="T12" fmla="*/ 1 w 2736"/>
                        <a:gd name="T13" fmla="*/ 1 h 504"/>
                        <a:gd name="T14" fmla="*/ 0 w 2736"/>
                        <a:gd name="T15" fmla="*/ 1 h 50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736" h="504">
                          <a:moveTo>
                            <a:pt x="0" y="504"/>
                          </a:moveTo>
                          <a:cubicBezTo>
                            <a:pt x="24" y="488"/>
                            <a:pt x="568" y="248"/>
                            <a:pt x="864" y="168"/>
                          </a:cubicBezTo>
                          <a:cubicBezTo>
                            <a:pt x="1160" y="88"/>
                            <a:pt x="1464" y="48"/>
                            <a:pt x="1776" y="24"/>
                          </a:cubicBezTo>
                          <a:cubicBezTo>
                            <a:pt x="2088" y="0"/>
                            <a:pt x="2579" y="11"/>
                            <a:pt x="2736" y="24"/>
                          </a:cubicBezTo>
                          <a:lnTo>
                            <a:pt x="2720" y="103"/>
                          </a:lnTo>
                          <a:cubicBezTo>
                            <a:pt x="2558" y="116"/>
                            <a:pt x="2108" y="71"/>
                            <a:pt x="1764" y="103"/>
                          </a:cubicBezTo>
                          <a:cubicBezTo>
                            <a:pt x="1209" y="136"/>
                            <a:pt x="998" y="192"/>
                            <a:pt x="654" y="292"/>
                          </a:cubicBezTo>
                          <a:cubicBezTo>
                            <a:pt x="358" y="356"/>
                            <a:pt x="136" y="460"/>
                            <a:pt x="0" y="504"/>
                          </a:cubicBezTo>
                          <a:close/>
                        </a:path>
                      </a:pathLst>
                    </a:custGeom>
                    <a:gradFill rotWithShape="0">
                      <a:gsLst>
                        <a:gs pos="0">
                          <a:schemeClr val="folHlink"/>
                        </a:gs>
                        <a:gs pos="100000">
                          <a:schemeClr val="accent2"/>
                        </a:gs>
                      </a:gsLst>
                      <a:lin ang="0" scaled="1"/>
                    </a:gradFill>
                    <a:ln>
                      <a:noFill/>
                    </a:ln>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Lst>
                  </p:spPr>
                  <p:txBody>
                    <a:bodyPr wrap="none" anchor="ctr"/>
                    <a:lstStyle/>
                    <a:p>
                      <a:endParaRPr lang="en-US"/>
                    </a:p>
                  </p:txBody>
                </p:sp>
                <p:sp>
                  <p:nvSpPr>
                    <p:cNvPr id="82" name="Freeform 91"/>
                    <p:cNvSpPr>
                      <a:spLocks/>
                    </p:cNvSpPr>
                    <p:nvPr/>
                  </p:nvSpPr>
                  <p:spPr bwMode="hidden">
                    <a:xfrm rot="17542885" flipH="1">
                      <a:off x="1267" y="3638"/>
                      <a:ext cx="857" cy="489"/>
                    </a:xfrm>
                    <a:custGeom>
                      <a:avLst/>
                      <a:gdLst>
                        <a:gd name="T0" fmla="*/ 0 w 1769"/>
                        <a:gd name="T1" fmla="*/ 1 h 791"/>
                        <a:gd name="T2" fmla="*/ 0 w 1769"/>
                        <a:gd name="T3" fmla="*/ 1 h 791"/>
                        <a:gd name="T4" fmla="*/ 0 w 1769"/>
                        <a:gd name="T5" fmla="*/ 1 h 791"/>
                        <a:gd name="T6" fmla="*/ 0 w 1769"/>
                        <a:gd name="T7" fmla="*/ 1 h 791"/>
                        <a:gd name="T8" fmla="*/ 0 w 1769"/>
                        <a:gd name="T9" fmla="*/ 1 h 791"/>
                        <a:gd name="T10" fmla="*/ 0 w 1769"/>
                        <a:gd name="T11" fmla="*/ 2 h 791"/>
                        <a:gd name="T12" fmla="*/ 0 w 1769"/>
                        <a:gd name="T13" fmla="*/ 2 h 791"/>
                        <a:gd name="T14" fmla="*/ 0 w 1769"/>
                        <a:gd name="T15" fmla="*/ 1 h 791"/>
                        <a:gd name="T16" fmla="*/ 0 w 1769"/>
                        <a:gd name="T17" fmla="*/ 1 h 791"/>
                        <a:gd name="T18" fmla="*/ 0 w 1769"/>
                        <a:gd name="T19" fmla="*/ 1 h 791"/>
                        <a:gd name="T20" fmla="*/ 0 w 1769"/>
                        <a:gd name="T21" fmla="*/ 1 h 791"/>
                        <a:gd name="T22" fmla="*/ 0 w 1769"/>
                        <a:gd name="T23" fmla="*/ 1 h 79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769" h="791">
                          <a:moveTo>
                            <a:pt x="5" y="8"/>
                          </a:moveTo>
                          <a:cubicBezTo>
                            <a:pt x="85" y="0"/>
                            <a:pt x="293" y="24"/>
                            <a:pt x="485" y="56"/>
                          </a:cubicBezTo>
                          <a:cubicBezTo>
                            <a:pt x="677" y="88"/>
                            <a:pt x="969" y="137"/>
                            <a:pt x="1157" y="200"/>
                          </a:cubicBezTo>
                          <a:cubicBezTo>
                            <a:pt x="1345" y="263"/>
                            <a:pt x="1511" y="364"/>
                            <a:pt x="1611" y="432"/>
                          </a:cubicBezTo>
                          <a:cubicBezTo>
                            <a:pt x="1711" y="500"/>
                            <a:pt x="1743" y="550"/>
                            <a:pt x="1756" y="609"/>
                          </a:cubicBezTo>
                          <a:cubicBezTo>
                            <a:pt x="1769" y="668"/>
                            <a:pt x="1717" y="783"/>
                            <a:pt x="1689" y="787"/>
                          </a:cubicBezTo>
                          <a:cubicBezTo>
                            <a:pt x="1661" y="791"/>
                            <a:pt x="1639" y="687"/>
                            <a:pt x="1589" y="632"/>
                          </a:cubicBezTo>
                          <a:cubicBezTo>
                            <a:pt x="1539" y="577"/>
                            <a:pt x="1469" y="510"/>
                            <a:pt x="1389" y="454"/>
                          </a:cubicBezTo>
                          <a:cubicBezTo>
                            <a:pt x="1309" y="398"/>
                            <a:pt x="1244" y="346"/>
                            <a:pt x="1109" y="296"/>
                          </a:cubicBezTo>
                          <a:cubicBezTo>
                            <a:pt x="974" y="246"/>
                            <a:pt x="766" y="189"/>
                            <a:pt x="581" y="152"/>
                          </a:cubicBezTo>
                          <a:cubicBezTo>
                            <a:pt x="396" y="115"/>
                            <a:pt x="96" y="100"/>
                            <a:pt x="0" y="76"/>
                          </a:cubicBezTo>
                          <a:lnTo>
                            <a:pt x="5" y="8"/>
                          </a:lnTo>
                          <a:close/>
                        </a:path>
                      </a:pathLst>
                    </a:custGeom>
                    <a:gradFill rotWithShape="0">
                      <a:gsLst>
                        <a:gs pos="0">
                          <a:schemeClr val="folHlink"/>
                        </a:gs>
                        <a:gs pos="100000">
                          <a:schemeClr val="bg1"/>
                        </a:gs>
                      </a:gsLst>
                      <a:lin ang="5400000" scaled="1"/>
                    </a:gradFill>
                    <a:ln>
                      <a:noFill/>
                    </a:ln>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Lst>
                  </p:spPr>
                  <p:txBody>
                    <a:bodyPr wrap="none" anchor="ctr"/>
                    <a:lstStyle/>
                    <a:p>
                      <a:endParaRPr lang="en-US"/>
                    </a:p>
                  </p:txBody>
                </p:sp>
              </p:grpSp>
              <p:grpSp>
                <p:nvGrpSpPr>
                  <p:cNvPr id="63" name="Group 92"/>
                  <p:cNvGrpSpPr>
                    <a:grpSpLocks/>
                  </p:cNvGrpSpPr>
                  <p:nvPr/>
                </p:nvGrpSpPr>
                <p:grpSpPr bwMode="auto">
                  <a:xfrm rot="88588">
                    <a:off x="2050" y="1946"/>
                    <a:ext cx="464" cy="2339"/>
                    <a:chOff x="1937" y="1972"/>
                    <a:chExt cx="497" cy="2615"/>
                  </a:xfrm>
                </p:grpSpPr>
                <p:sp>
                  <p:nvSpPr>
                    <p:cNvPr id="79" name="Freeform 93"/>
                    <p:cNvSpPr>
                      <a:spLocks/>
                    </p:cNvSpPr>
                    <p:nvPr/>
                  </p:nvSpPr>
                  <p:spPr bwMode="hidden">
                    <a:xfrm rot="16782062" flipH="1">
                      <a:off x="1426" y="2675"/>
                      <a:ext cx="1713" cy="302"/>
                    </a:xfrm>
                    <a:custGeom>
                      <a:avLst/>
                      <a:gdLst>
                        <a:gd name="T0" fmla="*/ 0 w 2736"/>
                        <a:gd name="T1" fmla="*/ 1 h 504"/>
                        <a:gd name="T2" fmla="*/ 3 w 2736"/>
                        <a:gd name="T3" fmla="*/ 1 h 504"/>
                        <a:gd name="T4" fmla="*/ 6 w 2736"/>
                        <a:gd name="T5" fmla="*/ 1 h 504"/>
                        <a:gd name="T6" fmla="*/ 10 w 2736"/>
                        <a:gd name="T7" fmla="*/ 1 h 504"/>
                        <a:gd name="T8" fmla="*/ 10 w 2736"/>
                        <a:gd name="T9" fmla="*/ 1 h 504"/>
                        <a:gd name="T10" fmla="*/ 6 w 2736"/>
                        <a:gd name="T11" fmla="*/ 1 h 504"/>
                        <a:gd name="T12" fmla="*/ 3 w 2736"/>
                        <a:gd name="T13" fmla="*/ 1 h 504"/>
                        <a:gd name="T14" fmla="*/ 0 w 2736"/>
                        <a:gd name="T15" fmla="*/ 1 h 50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736" h="504">
                          <a:moveTo>
                            <a:pt x="0" y="504"/>
                          </a:moveTo>
                          <a:cubicBezTo>
                            <a:pt x="24" y="488"/>
                            <a:pt x="568" y="248"/>
                            <a:pt x="864" y="168"/>
                          </a:cubicBezTo>
                          <a:cubicBezTo>
                            <a:pt x="1160" y="88"/>
                            <a:pt x="1464" y="48"/>
                            <a:pt x="1776" y="24"/>
                          </a:cubicBezTo>
                          <a:cubicBezTo>
                            <a:pt x="2088" y="0"/>
                            <a:pt x="2579" y="11"/>
                            <a:pt x="2736" y="24"/>
                          </a:cubicBezTo>
                          <a:lnTo>
                            <a:pt x="2720" y="103"/>
                          </a:lnTo>
                          <a:cubicBezTo>
                            <a:pt x="2558" y="116"/>
                            <a:pt x="2108" y="71"/>
                            <a:pt x="1764" y="103"/>
                          </a:cubicBezTo>
                          <a:cubicBezTo>
                            <a:pt x="1209" y="136"/>
                            <a:pt x="998" y="192"/>
                            <a:pt x="654" y="292"/>
                          </a:cubicBezTo>
                          <a:cubicBezTo>
                            <a:pt x="358" y="356"/>
                            <a:pt x="136" y="460"/>
                            <a:pt x="0" y="504"/>
                          </a:cubicBezTo>
                          <a:close/>
                        </a:path>
                      </a:pathLst>
                    </a:custGeom>
                    <a:gradFill rotWithShape="0">
                      <a:gsLst>
                        <a:gs pos="0">
                          <a:schemeClr val="folHlink"/>
                        </a:gs>
                        <a:gs pos="100000">
                          <a:schemeClr val="accent2"/>
                        </a:gs>
                      </a:gsLst>
                      <a:lin ang="0" scaled="1"/>
                    </a:gradFill>
                    <a:ln>
                      <a:noFill/>
                    </a:ln>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Lst>
                  </p:spPr>
                  <p:txBody>
                    <a:bodyPr wrap="none" anchor="ctr"/>
                    <a:lstStyle/>
                    <a:p>
                      <a:endParaRPr lang="en-US"/>
                    </a:p>
                  </p:txBody>
                </p:sp>
                <p:sp>
                  <p:nvSpPr>
                    <p:cNvPr id="80" name="Freeform 94"/>
                    <p:cNvSpPr>
                      <a:spLocks/>
                    </p:cNvSpPr>
                    <p:nvPr/>
                  </p:nvSpPr>
                  <p:spPr bwMode="hidden">
                    <a:xfrm rot="16782062" flipH="1">
                      <a:off x="1714" y="3890"/>
                      <a:ext cx="915" cy="473"/>
                    </a:xfrm>
                    <a:custGeom>
                      <a:avLst/>
                      <a:gdLst>
                        <a:gd name="T0" fmla="*/ 1 w 1769"/>
                        <a:gd name="T1" fmla="*/ 1 h 791"/>
                        <a:gd name="T2" fmla="*/ 1 w 1769"/>
                        <a:gd name="T3" fmla="*/ 1 h 791"/>
                        <a:gd name="T4" fmla="*/ 1 w 1769"/>
                        <a:gd name="T5" fmla="*/ 1 h 791"/>
                        <a:gd name="T6" fmla="*/ 1 w 1769"/>
                        <a:gd name="T7" fmla="*/ 1 h 791"/>
                        <a:gd name="T8" fmla="*/ 1 w 1769"/>
                        <a:gd name="T9" fmla="*/ 1 h 791"/>
                        <a:gd name="T10" fmla="*/ 1 w 1769"/>
                        <a:gd name="T11" fmla="*/ 2 h 791"/>
                        <a:gd name="T12" fmla="*/ 1 w 1769"/>
                        <a:gd name="T13" fmla="*/ 1 h 791"/>
                        <a:gd name="T14" fmla="*/ 1 w 1769"/>
                        <a:gd name="T15" fmla="*/ 1 h 791"/>
                        <a:gd name="T16" fmla="*/ 1 w 1769"/>
                        <a:gd name="T17" fmla="*/ 1 h 791"/>
                        <a:gd name="T18" fmla="*/ 1 w 1769"/>
                        <a:gd name="T19" fmla="*/ 1 h 791"/>
                        <a:gd name="T20" fmla="*/ 0 w 1769"/>
                        <a:gd name="T21" fmla="*/ 1 h 791"/>
                        <a:gd name="T22" fmla="*/ 1 w 1769"/>
                        <a:gd name="T23" fmla="*/ 1 h 79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769" h="791">
                          <a:moveTo>
                            <a:pt x="5" y="8"/>
                          </a:moveTo>
                          <a:cubicBezTo>
                            <a:pt x="85" y="0"/>
                            <a:pt x="293" y="24"/>
                            <a:pt x="485" y="56"/>
                          </a:cubicBezTo>
                          <a:cubicBezTo>
                            <a:pt x="677" y="88"/>
                            <a:pt x="969" y="137"/>
                            <a:pt x="1157" y="200"/>
                          </a:cubicBezTo>
                          <a:cubicBezTo>
                            <a:pt x="1345" y="263"/>
                            <a:pt x="1511" y="364"/>
                            <a:pt x="1611" y="432"/>
                          </a:cubicBezTo>
                          <a:cubicBezTo>
                            <a:pt x="1711" y="500"/>
                            <a:pt x="1743" y="550"/>
                            <a:pt x="1756" y="609"/>
                          </a:cubicBezTo>
                          <a:cubicBezTo>
                            <a:pt x="1769" y="668"/>
                            <a:pt x="1717" y="783"/>
                            <a:pt x="1689" y="787"/>
                          </a:cubicBezTo>
                          <a:cubicBezTo>
                            <a:pt x="1661" y="791"/>
                            <a:pt x="1639" y="687"/>
                            <a:pt x="1589" y="632"/>
                          </a:cubicBezTo>
                          <a:cubicBezTo>
                            <a:pt x="1539" y="577"/>
                            <a:pt x="1469" y="510"/>
                            <a:pt x="1389" y="454"/>
                          </a:cubicBezTo>
                          <a:cubicBezTo>
                            <a:pt x="1309" y="398"/>
                            <a:pt x="1244" y="346"/>
                            <a:pt x="1109" y="296"/>
                          </a:cubicBezTo>
                          <a:cubicBezTo>
                            <a:pt x="974" y="246"/>
                            <a:pt x="766" y="189"/>
                            <a:pt x="581" y="152"/>
                          </a:cubicBezTo>
                          <a:cubicBezTo>
                            <a:pt x="396" y="115"/>
                            <a:pt x="96" y="100"/>
                            <a:pt x="0" y="76"/>
                          </a:cubicBezTo>
                          <a:lnTo>
                            <a:pt x="5" y="8"/>
                          </a:lnTo>
                          <a:close/>
                        </a:path>
                      </a:pathLst>
                    </a:custGeom>
                    <a:gradFill rotWithShape="0">
                      <a:gsLst>
                        <a:gs pos="0">
                          <a:schemeClr val="folHlink"/>
                        </a:gs>
                        <a:gs pos="100000">
                          <a:schemeClr val="bg1"/>
                        </a:gs>
                      </a:gsLst>
                      <a:lin ang="5400000" scaled="1"/>
                    </a:gradFill>
                    <a:ln>
                      <a:noFill/>
                    </a:ln>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Lst>
                  </p:spPr>
                  <p:txBody>
                    <a:bodyPr wrap="none" anchor="ctr"/>
                    <a:lstStyle/>
                    <a:p>
                      <a:endParaRPr lang="en-US"/>
                    </a:p>
                  </p:txBody>
                </p:sp>
              </p:grpSp>
              <p:grpSp>
                <p:nvGrpSpPr>
                  <p:cNvPr id="64" name="Group 95"/>
                  <p:cNvGrpSpPr>
                    <a:grpSpLocks/>
                  </p:cNvGrpSpPr>
                  <p:nvPr/>
                </p:nvGrpSpPr>
                <p:grpSpPr bwMode="auto">
                  <a:xfrm>
                    <a:off x="3409" y="1689"/>
                    <a:ext cx="1124" cy="2421"/>
                    <a:chOff x="3335" y="1717"/>
                    <a:chExt cx="1124" cy="2421"/>
                  </a:xfrm>
                </p:grpSpPr>
                <p:sp>
                  <p:nvSpPr>
                    <p:cNvPr id="77" name="Freeform 96"/>
                    <p:cNvSpPr>
                      <a:spLocks/>
                    </p:cNvSpPr>
                    <p:nvPr/>
                  </p:nvSpPr>
                  <p:spPr bwMode="hidden">
                    <a:xfrm rot="3144576">
                      <a:off x="2629" y="2421"/>
                      <a:ext cx="1723" cy="311"/>
                    </a:xfrm>
                    <a:custGeom>
                      <a:avLst/>
                      <a:gdLst>
                        <a:gd name="T0" fmla="*/ 0 w 2736"/>
                        <a:gd name="T1" fmla="*/ 1 h 504"/>
                        <a:gd name="T2" fmla="*/ 3 w 2736"/>
                        <a:gd name="T3" fmla="*/ 1 h 504"/>
                        <a:gd name="T4" fmla="*/ 7 w 2736"/>
                        <a:gd name="T5" fmla="*/ 1 h 504"/>
                        <a:gd name="T6" fmla="*/ 11 w 2736"/>
                        <a:gd name="T7" fmla="*/ 1 h 504"/>
                        <a:gd name="T8" fmla="*/ 10 w 2736"/>
                        <a:gd name="T9" fmla="*/ 1 h 504"/>
                        <a:gd name="T10" fmla="*/ 7 w 2736"/>
                        <a:gd name="T11" fmla="*/ 1 h 504"/>
                        <a:gd name="T12" fmla="*/ 3 w 2736"/>
                        <a:gd name="T13" fmla="*/ 1 h 504"/>
                        <a:gd name="T14" fmla="*/ 0 w 2736"/>
                        <a:gd name="T15" fmla="*/ 1 h 50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736" h="504">
                          <a:moveTo>
                            <a:pt x="0" y="504"/>
                          </a:moveTo>
                          <a:cubicBezTo>
                            <a:pt x="24" y="488"/>
                            <a:pt x="568" y="248"/>
                            <a:pt x="864" y="168"/>
                          </a:cubicBezTo>
                          <a:cubicBezTo>
                            <a:pt x="1160" y="88"/>
                            <a:pt x="1464" y="48"/>
                            <a:pt x="1776" y="24"/>
                          </a:cubicBezTo>
                          <a:cubicBezTo>
                            <a:pt x="2088" y="0"/>
                            <a:pt x="2579" y="11"/>
                            <a:pt x="2736" y="24"/>
                          </a:cubicBezTo>
                          <a:lnTo>
                            <a:pt x="2720" y="103"/>
                          </a:lnTo>
                          <a:cubicBezTo>
                            <a:pt x="2558" y="116"/>
                            <a:pt x="2108" y="71"/>
                            <a:pt x="1764" y="103"/>
                          </a:cubicBezTo>
                          <a:cubicBezTo>
                            <a:pt x="1209" y="136"/>
                            <a:pt x="998" y="192"/>
                            <a:pt x="654" y="292"/>
                          </a:cubicBezTo>
                          <a:cubicBezTo>
                            <a:pt x="358" y="356"/>
                            <a:pt x="136" y="460"/>
                            <a:pt x="0" y="504"/>
                          </a:cubicBezTo>
                          <a:close/>
                        </a:path>
                      </a:pathLst>
                    </a:custGeom>
                    <a:gradFill rotWithShape="0">
                      <a:gsLst>
                        <a:gs pos="0">
                          <a:schemeClr val="accent2"/>
                        </a:gs>
                        <a:gs pos="100000">
                          <a:schemeClr val="folHlink"/>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78" name="Freeform 97"/>
                    <p:cNvSpPr>
                      <a:spLocks/>
                    </p:cNvSpPr>
                    <p:nvPr/>
                  </p:nvSpPr>
                  <p:spPr bwMode="hidden">
                    <a:xfrm rot="3144576">
                      <a:off x="3752" y="3430"/>
                      <a:ext cx="923" cy="490"/>
                    </a:xfrm>
                    <a:custGeom>
                      <a:avLst/>
                      <a:gdLst>
                        <a:gd name="T0" fmla="*/ 1 w 1769"/>
                        <a:gd name="T1" fmla="*/ 1 h 791"/>
                        <a:gd name="T2" fmla="*/ 1 w 1769"/>
                        <a:gd name="T3" fmla="*/ 1 h 791"/>
                        <a:gd name="T4" fmla="*/ 1 w 1769"/>
                        <a:gd name="T5" fmla="*/ 1 h 791"/>
                        <a:gd name="T6" fmla="*/ 1 w 1769"/>
                        <a:gd name="T7" fmla="*/ 1 h 791"/>
                        <a:gd name="T8" fmla="*/ 1 w 1769"/>
                        <a:gd name="T9" fmla="*/ 2 h 791"/>
                        <a:gd name="T10" fmla="*/ 1 w 1769"/>
                        <a:gd name="T11" fmla="*/ 2 h 791"/>
                        <a:gd name="T12" fmla="*/ 1 w 1769"/>
                        <a:gd name="T13" fmla="*/ 2 h 791"/>
                        <a:gd name="T14" fmla="*/ 1 w 1769"/>
                        <a:gd name="T15" fmla="*/ 1 h 791"/>
                        <a:gd name="T16" fmla="*/ 1 w 1769"/>
                        <a:gd name="T17" fmla="*/ 1 h 791"/>
                        <a:gd name="T18" fmla="*/ 1 w 1769"/>
                        <a:gd name="T19" fmla="*/ 1 h 791"/>
                        <a:gd name="T20" fmla="*/ 0 w 1769"/>
                        <a:gd name="T21" fmla="*/ 1 h 791"/>
                        <a:gd name="T22" fmla="*/ 1 w 1769"/>
                        <a:gd name="T23" fmla="*/ 1 h 79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769" h="791">
                          <a:moveTo>
                            <a:pt x="5" y="8"/>
                          </a:moveTo>
                          <a:cubicBezTo>
                            <a:pt x="85" y="0"/>
                            <a:pt x="293" y="24"/>
                            <a:pt x="485" y="56"/>
                          </a:cubicBezTo>
                          <a:cubicBezTo>
                            <a:pt x="677" y="88"/>
                            <a:pt x="969" y="137"/>
                            <a:pt x="1157" y="200"/>
                          </a:cubicBezTo>
                          <a:cubicBezTo>
                            <a:pt x="1345" y="263"/>
                            <a:pt x="1511" y="364"/>
                            <a:pt x="1611" y="432"/>
                          </a:cubicBezTo>
                          <a:cubicBezTo>
                            <a:pt x="1711" y="500"/>
                            <a:pt x="1743" y="550"/>
                            <a:pt x="1756" y="609"/>
                          </a:cubicBezTo>
                          <a:cubicBezTo>
                            <a:pt x="1769" y="668"/>
                            <a:pt x="1717" y="783"/>
                            <a:pt x="1689" y="787"/>
                          </a:cubicBezTo>
                          <a:cubicBezTo>
                            <a:pt x="1661" y="791"/>
                            <a:pt x="1639" y="687"/>
                            <a:pt x="1589" y="632"/>
                          </a:cubicBezTo>
                          <a:cubicBezTo>
                            <a:pt x="1539" y="577"/>
                            <a:pt x="1469" y="510"/>
                            <a:pt x="1389" y="454"/>
                          </a:cubicBezTo>
                          <a:cubicBezTo>
                            <a:pt x="1309" y="398"/>
                            <a:pt x="1244" y="346"/>
                            <a:pt x="1109" y="296"/>
                          </a:cubicBezTo>
                          <a:cubicBezTo>
                            <a:pt x="974" y="246"/>
                            <a:pt x="766" y="189"/>
                            <a:pt x="581" y="152"/>
                          </a:cubicBezTo>
                          <a:cubicBezTo>
                            <a:pt x="396" y="115"/>
                            <a:pt x="96" y="100"/>
                            <a:pt x="0" y="76"/>
                          </a:cubicBezTo>
                          <a:lnTo>
                            <a:pt x="5" y="8"/>
                          </a:lnTo>
                          <a:close/>
                        </a:path>
                      </a:pathLst>
                    </a:custGeom>
                    <a:gradFill rotWithShape="0">
                      <a:gsLst>
                        <a:gs pos="0">
                          <a:schemeClr val="folHlink"/>
                        </a:gs>
                        <a:gs pos="100000">
                          <a:schemeClr val="bg1"/>
                        </a:gs>
                      </a:gsLst>
                      <a:lin ang="5400000" scaled="1"/>
                    </a:gradFill>
                    <a:ln>
                      <a:noFill/>
                    </a:ln>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Lst>
                  </p:spPr>
                  <p:txBody>
                    <a:bodyPr wrap="none" anchor="ctr"/>
                    <a:lstStyle/>
                    <a:p>
                      <a:endParaRPr lang="en-US"/>
                    </a:p>
                  </p:txBody>
                </p:sp>
              </p:grpSp>
              <p:grpSp>
                <p:nvGrpSpPr>
                  <p:cNvPr id="65" name="Group 98"/>
                  <p:cNvGrpSpPr>
                    <a:grpSpLocks/>
                  </p:cNvGrpSpPr>
                  <p:nvPr/>
                </p:nvGrpSpPr>
                <p:grpSpPr bwMode="auto">
                  <a:xfrm>
                    <a:off x="3254" y="1835"/>
                    <a:ext cx="882" cy="2429"/>
                    <a:chOff x="3180" y="1863"/>
                    <a:chExt cx="882" cy="2429"/>
                  </a:xfrm>
                </p:grpSpPr>
                <p:sp>
                  <p:nvSpPr>
                    <p:cNvPr id="75" name="Freeform 99"/>
                    <p:cNvSpPr>
                      <a:spLocks/>
                    </p:cNvSpPr>
                    <p:nvPr/>
                  </p:nvSpPr>
                  <p:spPr bwMode="hidden">
                    <a:xfrm rot="3745735">
                      <a:off x="2505" y="2536"/>
                      <a:ext cx="1649" cy="300"/>
                    </a:xfrm>
                    <a:custGeom>
                      <a:avLst/>
                      <a:gdLst>
                        <a:gd name="T0" fmla="*/ 0 w 2736"/>
                        <a:gd name="T1" fmla="*/ 1 h 504"/>
                        <a:gd name="T2" fmla="*/ 2 w 2736"/>
                        <a:gd name="T3" fmla="*/ 1 h 504"/>
                        <a:gd name="T4" fmla="*/ 4 w 2736"/>
                        <a:gd name="T5" fmla="*/ 1 h 504"/>
                        <a:gd name="T6" fmla="*/ 6 w 2736"/>
                        <a:gd name="T7" fmla="*/ 1 h 504"/>
                        <a:gd name="T8" fmla="*/ 6 w 2736"/>
                        <a:gd name="T9" fmla="*/ 1 h 504"/>
                        <a:gd name="T10" fmla="*/ 4 w 2736"/>
                        <a:gd name="T11" fmla="*/ 1 h 504"/>
                        <a:gd name="T12" fmla="*/ 1 w 2736"/>
                        <a:gd name="T13" fmla="*/ 1 h 504"/>
                        <a:gd name="T14" fmla="*/ 0 w 2736"/>
                        <a:gd name="T15" fmla="*/ 1 h 50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736" h="504">
                          <a:moveTo>
                            <a:pt x="0" y="504"/>
                          </a:moveTo>
                          <a:cubicBezTo>
                            <a:pt x="24" y="488"/>
                            <a:pt x="568" y="248"/>
                            <a:pt x="864" y="168"/>
                          </a:cubicBezTo>
                          <a:cubicBezTo>
                            <a:pt x="1160" y="88"/>
                            <a:pt x="1464" y="48"/>
                            <a:pt x="1776" y="24"/>
                          </a:cubicBezTo>
                          <a:cubicBezTo>
                            <a:pt x="2088" y="0"/>
                            <a:pt x="2579" y="11"/>
                            <a:pt x="2736" y="24"/>
                          </a:cubicBezTo>
                          <a:lnTo>
                            <a:pt x="2720" y="103"/>
                          </a:lnTo>
                          <a:cubicBezTo>
                            <a:pt x="2558" y="116"/>
                            <a:pt x="2108" y="71"/>
                            <a:pt x="1764" y="103"/>
                          </a:cubicBezTo>
                          <a:cubicBezTo>
                            <a:pt x="1209" y="136"/>
                            <a:pt x="998" y="192"/>
                            <a:pt x="654" y="292"/>
                          </a:cubicBezTo>
                          <a:cubicBezTo>
                            <a:pt x="358" y="356"/>
                            <a:pt x="136" y="460"/>
                            <a:pt x="0" y="504"/>
                          </a:cubicBezTo>
                          <a:close/>
                        </a:path>
                      </a:pathLst>
                    </a:custGeom>
                    <a:gradFill rotWithShape="0">
                      <a:gsLst>
                        <a:gs pos="0">
                          <a:schemeClr val="accent2"/>
                        </a:gs>
                        <a:gs pos="100000">
                          <a:schemeClr val="folHlink"/>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76" name="Freeform 100"/>
                    <p:cNvSpPr>
                      <a:spLocks/>
                    </p:cNvSpPr>
                    <p:nvPr/>
                  </p:nvSpPr>
                  <p:spPr bwMode="hidden">
                    <a:xfrm rot="3745735">
                      <a:off x="3387" y="3616"/>
                      <a:ext cx="884" cy="467"/>
                    </a:xfrm>
                    <a:custGeom>
                      <a:avLst/>
                      <a:gdLst>
                        <a:gd name="T0" fmla="*/ 0 w 1769"/>
                        <a:gd name="T1" fmla="*/ 1 h 791"/>
                        <a:gd name="T2" fmla="*/ 0 w 1769"/>
                        <a:gd name="T3" fmla="*/ 1 h 791"/>
                        <a:gd name="T4" fmla="*/ 0 w 1769"/>
                        <a:gd name="T5" fmla="*/ 1 h 791"/>
                        <a:gd name="T6" fmla="*/ 0 w 1769"/>
                        <a:gd name="T7" fmla="*/ 1 h 791"/>
                        <a:gd name="T8" fmla="*/ 0 w 1769"/>
                        <a:gd name="T9" fmla="*/ 1 h 791"/>
                        <a:gd name="T10" fmla="*/ 0 w 1769"/>
                        <a:gd name="T11" fmla="*/ 1 h 791"/>
                        <a:gd name="T12" fmla="*/ 0 w 1769"/>
                        <a:gd name="T13" fmla="*/ 1 h 791"/>
                        <a:gd name="T14" fmla="*/ 0 w 1769"/>
                        <a:gd name="T15" fmla="*/ 1 h 791"/>
                        <a:gd name="T16" fmla="*/ 0 w 1769"/>
                        <a:gd name="T17" fmla="*/ 1 h 791"/>
                        <a:gd name="T18" fmla="*/ 0 w 1769"/>
                        <a:gd name="T19" fmla="*/ 1 h 791"/>
                        <a:gd name="T20" fmla="*/ 0 w 1769"/>
                        <a:gd name="T21" fmla="*/ 1 h 791"/>
                        <a:gd name="T22" fmla="*/ 0 w 1769"/>
                        <a:gd name="T23" fmla="*/ 1 h 79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769" h="791">
                          <a:moveTo>
                            <a:pt x="5" y="8"/>
                          </a:moveTo>
                          <a:cubicBezTo>
                            <a:pt x="85" y="0"/>
                            <a:pt x="293" y="24"/>
                            <a:pt x="485" y="56"/>
                          </a:cubicBezTo>
                          <a:cubicBezTo>
                            <a:pt x="677" y="88"/>
                            <a:pt x="969" y="137"/>
                            <a:pt x="1157" y="200"/>
                          </a:cubicBezTo>
                          <a:cubicBezTo>
                            <a:pt x="1345" y="263"/>
                            <a:pt x="1511" y="364"/>
                            <a:pt x="1611" y="432"/>
                          </a:cubicBezTo>
                          <a:cubicBezTo>
                            <a:pt x="1711" y="500"/>
                            <a:pt x="1743" y="550"/>
                            <a:pt x="1756" y="609"/>
                          </a:cubicBezTo>
                          <a:cubicBezTo>
                            <a:pt x="1769" y="668"/>
                            <a:pt x="1717" y="783"/>
                            <a:pt x="1689" y="787"/>
                          </a:cubicBezTo>
                          <a:cubicBezTo>
                            <a:pt x="1661" y="791"/>
                            <a:pt x="1639" y="687"/>
                            <a:pt x="1589" y="632"/>
                          </a:cubicBezTo>
                          <a:cubicBezTo>
                            <a:pt x="1539" y="577"/>
                            <a:pt x="1469" y="510"/>
                            <a:pt x="1389" y="454"/>
                          </a:cubicBezTo>
                          <a:cubicBezTo>
                            <a:pt x="1309" y="398"/>
                            <a:pt x="1244" y="346"/>
                            <a:pt x="1109" y="296"/>
                          </a:cubicBezTo>
                          <a:cubicBezTo>
                            <a:pt x="974" y="246"/>
                            <a:pt x="766" y="189"/>
                            <a:pt x="581" y="152"/>
                          </a:cubicBezTo>
                          <a:cubicBezTo>
                            <a:pt x="396" y="115"/>
                            <a:pt x="96" y="100"/>
                            <a:pt x="0" y="76"/>
                          </a:cubicBezTo>
                          <a:lnTo>
                            <a:pt x="5" y="8"/>
                          </a:lnTo>
                          <a:close/>
                        </a:path>
                      </a:pathLst>
                    </a:custGeom>
                    <a:gradFill rotWithShape="0">
                      <a:gsLst>
                        <a:gs pos="0">
                          <a:schemeClr val="folHlink"/>
                        </a:gs>
                        <a:gs pos="100000">
                          <a:schemeClr val="bg1"/>
                        </a:gs>
                      </a:gsLst>
                      <a:lin ang="5400000" scaled="1"/>
                    </a:gradFill>
                    <a:ln>
                      <a:noFill/>
                    </a:ln>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Lst>
                  </p:spPr>
                  <p:txBody>
                    <a:bodyPr wrap="none" anchor="ctr"/>
                    <a:lstStyle/>
                    <a:p>
                      <a:endParaRPr lang="en-US"/>
                    </a:p>
                  </p:txBody>
                </p:sp>
              </p:grpSp>
              <p:grpSp>
                <p:nvGrpSpPr>
                  <p:cNvPr id="66" name="Group 101"/>
                  <p:cNvGrpSpPr>
                    <a:grpSpLocks/>
                  </p:cNvGrpSpPr>
                  <p:nvPr/>
                </p:nvGrpSpPr>
                <p:grpSpPr bwMode="auto">
                  <a:xfrm>
                    <a:off x="3080" y="1954"/>
                    <a:ext cx="622" cy="2383"/>
                    <a:chOff x="3006" y="1982"/>
                    <a:chExt cx="622" cy="2383"/>
                  </a:xfrm>
                </p:grpSpPr>
                <p:sp>
                  <p:nvSpPr>
                    <p:cNvPr id="73" name="Freeform 102"/>
                    <p:cNvSpPr>
                      <a:spLocks/>
                    </p:cNvSpPr>
                    <p:nvPr/>
                  </p:nvSpPr>
                  <p:spPr bwMode="hidden">
                    <a:xfrm rot="4286818">
                      <a:off x="2329" y="2659"/>
                      <a:ext cx="1599" cy="246"/>
                    </a:xfrm>
                    <a:custGeom>
                      <a:avLst/>
                      <a:gdLst>
                        <a:gd name="T0" fmla="*/ 0 w 2736"/>
                        <a:gd name="T1" fmla="*/ 0 h 504"/>
                        <a:gd name="T2" fmla="*/ 1 w 2736"/>
                        <a:gd name="T3" fmla="*/ 0 h 504"/>
                        <a:gd name="T4" fmla="*/ 3 w 2736"/>
                        <a:gd name="T5" fmla="*/ 0 h 504"/>
                        <a:gd name="T6" fmla="*/ 5 w 2736"/>
                        <a:gd name="T7" fmla="*/ 0 h 504"/>
                        <a:gd name="T8" fmla="*/ 5 w 2736"/>
                        <a:gd name="T9" fmla="*/ 0 h 504"/>
                        <a:gd name="T10" fmla="*/ 3 w 2736"/>
                        <a:gd name="T11" fmla="*/ 0 h 504"/>
                        <a:gd name="T12" fmla="*/ 1 w 2736"/>
                        <a:gd name="T13" fmla="*/ 0 h 504"/>
                        <a:gd name="T14" fmla="*/ 0 w 2736"/>
                        <a:gd name="T15" fmla="*/ 0 h 50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736" h="504">
                          <a:moveTo>
                            <a:pt x="0" y="504"/>
                          </a:moveTo>
                          <a:cubicBezTo>
                            <a:pt x="24" y="488"/>
                            <a:pt x="568" y="248"/>
                            <a:pt x="864" y="168"/>
                          </a:cubicBezTo>
                          <a:cubicBezTo>
                            <a:pt x="1160" y="88"/>
                            <a:pt x="1464" y="48"/>
                            <a:pt x="1776" y="24"/>
                          </a:cubicBezTo>
                          <a:cubicBezTo>
                            <a:pt x="2088" y="0"/>
                            <a:pt x="2579" y="11"/>
                            <a:pt x="2736" y="24"/>
                          </a:cubicBezTo>
                          <a:lnTo>
                            <a:pt x="2720" y="103"/>
                          </a:lnTo>
                          <a:cubicBezTo>
                            <a:pt x="2558" y="116"/>
                            <a:pt x="2108" y="71"/>
                            <a:pt x="1764" y="103"/>
                          </a:cubicBezTo>
                          <a:cubicBezTo>
                            <a:pt x="1209" y="136"/>
                            <a:pt x="998" y="192"/>
                            <a:pt x="654" y="292"/>
                          </a:cubicBezTo>
                          <a:cubicBezTo>
                            <a:pt x="358" y="356"/>
                            <a:pt x="136" y="460"/>
                            <a:pt x="0" y="504"/>
                          </a:cubicBezTo>
                          <a:close/>
                        </a:path>
                      </a:pathLst>
                    </a:custGeom>
                    <a:gradFill rotWithShape="0">
                      <a:gsLst>
                        <a:gs pos="0">
                          <a:schemeClr val="accent2"/>
                        </a:gs>
                        <a:gs pos="100000">
                          <a:schemeClr val="folHlink"/>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74" name="Freeform 103"/>
                    <p:cNvSpPr>
                      <a:spLocks/>
                    </p:cNvSpPr>
                    <p:nvPr/>
                  </p:nvSpPr>
                  <p:spPr bwMode="hidden">
                    <a:xfrm rot="4286818">
                      <a:off x="3004" y="3743"/>
                      <a:ext cx="858" cy="386"/>
                    </a:xfrm>
                    <a:custGeom>
                      <a:avLst/>
                      <a:gdLst>
                        <a:gd name="T0" fmla="*/ 0 w 1769"/>
                        <a:gd name="T1" fmla="*/ 0 h 791"/>
                        <a:gd name="T2" fmla="*/ 0 w 1769"/>
                        <a:gd name="T3" fmla="*/ 0 h 791"/>
                        <a:gd name="T4" fmla="*/ 0 w 1769"/>
                        <a:gd name="T5" fmla="*/ 0 h 791"/>
                        <a:gd name="T6" fmla="*/ 0 w 1769"/>
                        <a:gd name="T7" fmla="*/ 0 h 791"/>
                        <a:gd name="T8" fmla="*/ 0 w 1769"/>
                        <a:gd name="T9" fmla="*/ 0 h 791"/>
                        <a:gd name="T10" fmla="*/ 0 w 1769"/>
                        <a:gd name="T11" fmla="*/ 0 h 791"/>
                        <a:gd name="T12" fmla="*/ 0 w 1769"/>
                        <a:gd name="T13" fmla="*/ 0 h 791"/>
                        <a:gd name="T14" fmla="*/ 0 w 1769"/>
                        <a:gd name="T15" fmla="*/ 0 h 791"/>
                        <a:gd name="T16" fmla="*/ 0 w 1769"/>
                        <a:gd name="T17" fmla="*/ 0 h 791"/>
                        <a:gd name="T18" fmla="*/ 0 w 1769"/>
                        <a:gd name="T19" fmla="*/ 0 h 791"/>
                        <a:gd name="T20" fmla="*/ 0 w 1769"/>
                        <a:gd name="T21" fmla="*/ 0 h 791"/>
                        <a:gd name="T22" fmla="*/ 0 w 1769"/>
                        <a:gd name="T23" fmla="*/ 0 h 79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769" h="791">
                          <a:moveTo>
                            <a:pt x="5" y="8"/>
                          </a:moveTo>
                          <a:cubicBezTo>
                            <a:pt x="85" y="0"/>
                            <a:pt x="293" y="24"/>
                            <a:pt x="485" y="56"/>
                          </a:cubicBezTo>
                          <a:cubicBezTo>
                            <a:pt x="677" y="88"/>
                            <a:pt x="969" y="137"/>
                            <a:pt x="1157" y="200"/>
                          </a:cubicBezTo>
                          <a:cubicBezTo>
                            <a:pt x="1345" y="263"/>
                            <a:pt x="1511" y="364"/>
                            <a:pt x="1611" y="432"/>
                          </a:cubicBezTo>
                          <a:cubicBezTo>
                            <a:pt x="1711" y="500"/>
                            <a:pt x="1743" y="550"/>
                            <a:pt x="1756" y="609"/>
                          </a:cubicBezTo>
                          <a:cubicBezTo>
                            <a:pt x="1769" y="668"/>
                            <a:pt x="1717" y="783"/>
                            <a:pt x="1689" y="787"/>
                          </a:cubicBezTo>
                          <a:cubicBezTo>
                            <a:pt x="1661" y="791"/>
                            <a:pt x="1639" y="687"/>
                            <a:pt x="1589" y="632"/>
                          </a:cubicBezTo>
                          <a:cubicBezTo>
                            <a:pt x="1539" y="577"/>
                            <a:pt x="1469" y="510"/>
                            <a:pt x="1389" y="454"/>
                          </a:cubicBezTo>
                          <a:cubicBezTo>
                            <a:pt x="1309" y="398"/>
                            <a:pt x="1244" y="346"/>
                            <a:pt x="1109" y="296"/>
                          </a:cubicBezTo>
                          <a:cubicBezTo>
                            <a:pt x="974" y="246"/>
                            <a:pt x="766" y="189"/>
                            <a:pt x="581" y="152"/>
                          </a:cubicBezTo>
                          <a:cubicBezTo>
                            <a:pt x="396" y="115"/>
                            <a:pt x="96" y="100"/>
                            <a:pt x="0" y="76"/>
                          </a:cubicBezTo>
                          <a:lnTo>
                            <a:pt x="5" y="8"/>
                          </a:lnTo>
                          <a:close/>
                        </a:path>
                      </a:pathLst>
                    </a:custGeom>
                    <a:gradFill rotWithShape="0">
                      <a:gsLst>
                        <a:gs pos="0">
                          <a:schemeClr val="folHlink"/>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grpSp>
              <p:grpSp>
                <p:nvGrpSpPr>
                  <p:cNvPr id="67" name="Group 104"/>
                  <p:cNvGrpSpPr>
                    <a:grpSpLocks/>
                  </p:cNvGrpSpPr>
                  <p:nvPr/>
                </p:nvGrpSpPr>
                <p:grpSpPr bwMode="auto">
                  <a:xfrm>
                    <a:off x="2894" y="2072"/>
                    <a:ext cx="403" cy="2223"/>
                    <a:chOff x="2820" y="2100"/>
                    <a:chExt cx="403" cy="2223"/>
                  </a:xfrm>
                </p:grpSpPr>
                <p:sp>
                  <p:nvSpPr>
                    <p:cNvPr id="71" name="Freeform 105"/>
                    <p:cNvSpPr>
                      <a:spLocks/>
                    </p:cNvSpPr>
                    <p:nvPr/>
                  </p:nvSpPr>
                  <p:spPr bwMode="hidden">
                    <a:xfrm rot="4898956">
                      <a:off x="2210" y="2712"/>
                      <a:ext cx="1468" cy="247"/>
                    </a:xfrm>
                    <a:custGeom>
                      <a:avLst/>
                      <a:gdLst>
                        <a:gd name="T0" fmla="*/ 0 w 2736"/>
                        <a:gd name="T1" fmla="*/ 0 h 504"/>
                        <a:gd name="T2" fmla="*/ 1 w 2736"/>
                        <a:gd name="T3" fmla="*/ 0 h 504"/>
                        <a:gd name="T4" fmla="*/ 1 w 2736"/>
                        <a:gd name="T5" fmla="*/ 0 h 504"/>
                        <a:gd name="T6" fmla="*/ 2 w 2736"/>
                        <a:gd name="T7" fmla="*/ 0 h 504"/>
                        <a:gd name="T8" fmla="*/ 2 w 2736"/>
                        <a:gd name="T9" fmla="*/ 0 h 504"/>
                        <a:gd name="T10" fmla="*/ 1 w 2736"/>
                        <a:gd name="T11" fmla="*/ 0 h 504"/>
                        <a:gd name="T12" fmla="*/ 1 w 2736"/>
                        <a:gd name="T13" fmla="*/ 0 h 504"/>
                        <a:gd name="T14" fmla="*/ 0 w 2736"/>
                        <a:gd name="T15" fmla="*/ 0 h 50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736" h="504">
                          <a:moveTo>
                            <a:pt x="0" y="504"/>
                          </a:moveTo>
                          <a:cubicBezTo>
                            <a:pt x="24" y="488"/>
                            <a:pt x="568" y="248"/>
                            <a:pt x="864" y="168"/>
                          </a:cubicBezTo>
                          <a:cubicBezTo>
                            <a:pt x="1160" y="88"/>
                            <a:pt x="1464" y="48"/>
                            <a:pt x="1776" y="24"/>
                          </a:cubicBezTo>
                          <a:cubicBezTo>
                            <a:pt x="2088" y="0"/>
                            <a:pt x="2579" y="11"/>
                            <a:pt x="2736" y="24"/>
                          </a:cubicBezTo>
                          <a:lnTo>
                            <a:pt x="2720" y="103"/>
                          </a:lnTo>
                          <a:cubicBezTo>
                            <a:pt x="2558" y="116"/>
                            <a:pt x="2108" y="71"/>
                            <a:pt x="1764" y="103"/>
                          </a:cubicBezTo>
                          <a:cubicBezTo>
                            <a:pt x="1209" y="136"/>
                            <a:pt x="998" y="192"/>
                            <a:pt x="654" y="292"/>
                          </a:cubicBezTo>
                          <a:cubicBezTo>
                            <a:pt x="358" y="356"/>
                            <a:pt x="136" y="460"/>
                            <a:pt x="0" y="504"/>
                          </a:cubicBezTo>
                          <a:close/>
                        </a:path>
                      </a:pathLst>
                    </a:custGeom>
                    <a:gradFill rotWithShape="0">
                      <a:gsLst>
                        <a:gs pos="0">
                          <a:schemeClr val="accent2"/>
                        </a:gs>
                        <a:gs pos="100000">
                          <a:schemeClr val="folHlink"/>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72" name="Freeform 106"/>
                    <p:cNvSpPr>
                      <a:spLocks/>
                    </p:cNvSpPr>
                    <p:nvPr/>
                  </p:nvSpPr>
                  <p:spPr bwMode="hidden">
                    <a:xfrm rot="4898956">
                      <a:off x="2634" y="3734"/>
                      <a:ext cx="790" cy="386"/>
                    </a:xfrm>
                    <a:custGeom>
                      <a:avLst/>
                      <a:gdLst>
                        <a:gd name="T0" fmla="*/ 0 w 1769"/>
                        <a:gd name="T1" fmla="*/ 0 h 791"/>
                        <a:gd name="T2" fmla="*/ 0 w 1769"/>
                        <a:gd name="T3" fmla="*/ 0 h 791"/>
                        <a:gd name="T4" fmla="*/ 0 w 1769"/>
                        <a:gd name="T5" fmla="*/ 0 h 791"/>
                        <a:gd name="T6" fmla="*/ 0 w 1769"/>
                        <a:gd name="T7" fmla="*/ 0 h 791"/>
                        <a:gd name="T8" fmla="*/ 0 w 1769"/>
                        <a:gd name="T9" fmla="*/ 0 h 791"/>
                        <a:gd name="T10" fmla="*/ 0 w 1769"/>
                        <a:gd name="T11" fmla="*/ 0 h 791"/>
                        <a:gd name="T12" fmla="*/ 0 w 1769"/>
                        <a:gd name="T13" fmla="*/ 0 h 791"/>
                        <a:gd name="T14" fmla="*/ 0 w 1769"/>
                        <a:gd name="T15" fmla="*/ 0 h 791"/>
                        <a:gd name="T16" fmla="*/ 0 w 1769"/>
                        <a:gd name="T17" fmla="*/ 0 h 791"/>
                        <a:gd name="T18" fmla="*/ 0 w 1769"/>
                        <a:gd name="T19" fmla="*/ 0 h 791"/>
                        <a:gd name="T20" fmla="*/ 0 w 1769"/>
                        <a:gd name="T21" fmla="*/ 0 h 791"/>
                        <a:gd name="T22" fmla="*/ 0 w 1769"/>
                        <a:gd name="T23" fmla="*/ 0 h 79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769" h="791">
                          <a:moveTo>
                            <a:pt x="5" y="8"/>
                          </a:moveTo>
                          <a:cubicBezTo>
                            <a:pt x="85" y="0"/>
                            <a:pt x="293" y="24"/>
                            <a:pt x="485" y="56"/>
                          </a:cubicBezTo>
                          <a:cubicBezTo>
                            <a:pt x="677" y="88"/>
                            <a:pt x="969" y="137"/>
                            <a:pt x="1157" y="200"/>
                          </a:cubicBezTo>
                          <a:cubicBezTo>
                            <a:pt x="1345" y="263"/>
                            <a:pt x="1511" y="364"/>
                            <a:pt x="1611" y="432"/>
                          </a:cubicBezTo>
                          <a:cubicBezTo>
                            <a:pt x="1711" y="500"/>
                            <a:pt x="1743" y="550"/>
                            <a:pt x="1756" y="609"/>
                          </a:cubicBezTo>
                          <a:cubicBezTo>
                            <a:pt x="1769" y="668"/>
                            <a:pt x="1717" y="783"/>
                            <a:pt x="1689" y="787"/>
                          </a:cubicBezTo>
                          <a:cubicBezTo>
                            <a:pt x="1661" y="791"/>
                            <a:pt x="1639" y="687"/>
                            <a:pt x="1589" y="632"/>
                          </a:cubicBezTo>
                          <a:cubicBezTo>
                            <a:pt x="1539" y="577"/>
                            <a:pt x="1469" y="510"/>
                            <a:pt x="1389" y="454"/>
                          </a:cubicBezTo>
                          <a:cubicBezTo>
                            <a:pt x="1309" y="398"/>
                            <a:pt x="1244" y="346"/>
                            <a:pt x="1109" y="296"/>
                          </a:cubicBezTo>
                          <a:cubicBezTo>
                            <a:pt x="974" y="246"/>
                            <a:pt x="766" y="189"/>
                            <a:pt x="581" y="152"/>
                          </a:cubicBezTo>
                          <a:cubicBezTo>
                            <a:pt x="396" y="115"/>
                            <a:pt x="96" y="100"/>
                            <a:pt x="0" y="76"/>
                          </a:cubicBezTo>
                          <a:lnTo>
                            <a:pt x="5" y="8"/>
                          </a:lnTo>
                          <a:close/>
                        </a:path>
                      </a:pathLst>
                    </a:custGeom>
                    <a:gradFill rotWithShape="0">
                      <a:gsLst>
                        <a:gs pos="0">
                          <a:schemeClr val="folHlink"/>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grpSp>
              <p:grpSp>
                <p:nvGrpSpPr>
                  <p:cNvPr id="68" name="Group 107"/>
                  <p:cNvGrpSpPr>
                    <a:grpSpLocks/>
                  </p:cNvGrpSpPr>
                  <p:nvPr/>
                </p:nvGrpSpPr>
                <p:grpSpPr bwMode="auto">
                  <a:xfrm>
                    <a:off x="2374" y="2104"/>
                    <a:ext cx="427" cy="2187"/>
                    <a:chOff x="2289" y="2132"/>
                    <a:chExt cx="427" cy="2187"/>
                  </a:xfrm>
                </p:grpSpPr>
                <p:sp>
                  <p:nvSpPr>
                    <p:cNvPr id="69" name="Freeform 108"/>
                    <p:cNvSpPr>
                      <a:spLocks/>
                    </p:cNvSpPr>
                    <p:nvPr/>
                  </p:nvSpPr>
                  <p:spPr bwMode="hidden">
                    <a:xfrm rot="5755659">
                      <a:off x="1903" y="2757"/>
                      <a:ext cx="1437" cy="188"/>
                    </a:xfrm>
                    <a:custGeom>
                      <a:avLst/>
                      <a:gdLst>
                        <a:gd name="T0" fmla="*/ 0 w 2736"/>
                        <a:gd name="T1" fmla="*/ 0 h 504"/>
                        <a:gd name="T2" fmla="*/ 1 w 2736"/>
                        <a:gd name="T3" fmla="*/ 0 h 504"/>
                        <a:gd name="T4" fmla="*/ 1 w 2736"/>
                        <a:gd name="T5" fmla="*/ 0 h 504"/>
                        <a:gd name="T6" fmla="*/ 1 w 2736"/>
                        <a:gd name="T7" fmla="*/ 0 h 504"/>
                        <a:gd name="T8" fmla="*/ 1 w 2736"/>
                        <a:gd name="T9" fmla="*/ 0 h 504"/>
                        <a:gd name="T10" fmla="*/ 1 w 2736"/>
                        <a:gd name="T11" fmla="*/ 0 h 504"/>
                        <a:gd name="T12" fmla="*/ 1 w 2736"/>
                        <a:gd name="T13" fmla="*/ 0 h 504"/>
                        <a:gd name="T14" fmla="*/ 0 w 2736"/>
                        <a:gd name="T15" fmla="*/ 0 h 50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736" h="504">
                          <a:moveTo>
                            <a:pt x="0" y="504"/>
                          </a:moveTo>
                          <a:cubicBezTo>
                            <a:pt x="24" y="488"/>
                            <a:pt x="568" y="248"/>
                            <a:pt x="864" y="168"/>
                          </a:cubicBezTo>
                          <a:cubicBezTo>
                            <a:pt x="1160" y="88"/>
                            <a:pt x="1464" y="48"/>
                            <a:pt x="1776" y="24"/>
                          </a:cubicBezTo>
                          <a:cubicBezTo>
                            <a:pt x="2088" y="0"/>
                            <a:pt x="2579" y="11"/>
                            <a:pt x="2736" y="24"/>
                          </a:cubicBezTo>
                          <a:lnTo>
                            <a:pt x="2720" y="103"/>
                          </a:lnTo>
                          <a:cubicBezTo>
                            <a:pt x="2558" y="116"/>
                            <a:pt x="2108" y="71"/>
                            <a:pt x="1764" y="103"/>
                          </a:cubicBezTo>
                          <a:cubicBezTo>
                            <a:pt x="1209" y="136"/>
                            <a:pt x="998" y="192"/>
                            <a:pt x="654" y="292"/>
                          </a:cubicBezTo>
                          <a:cubicBezTo>
                            <a:pt x="358" y="356"/>
                            <a:pt x="136" y="460"/>
                            <a:pt x="0" y="504"/>
                          </a:cubicBezTo>
                          <a:close/>
                        </a:path>
                      </a:pathLst>
                    </a:custGeom>
                    <a:gradFill rotWithShape="0">
                      <a:gsLst>
                        <a:gs pos="0">
                          <a:schemeClr val="accent2"/>
                        </a:gs>
                        <a:gs pos="100000">
                          <a:schemeClr val="folHlink"/>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70" name="Freeform 109"/>
                    <p:cNvSpPr>
                      <a:spLocks/>
                    </p:cNvSpPr>
                    <p:nvPr/>
                  </p:nvSpPr>
                  <p:spPr bwMode="hidden">
                    <a:xfrm rot="5755659">
                      <a:off x="2051" y="3785"/>
                      <a:ext cx="772" cy="295"/>
                    </a:xfrm>
                    <a:custGeom>
                      <a:avLst/>
                      <a:gdLst>
                        <a:gd name="T0" fmla="*/ 0 w 1769"/>
                        <a:gd name="T1" fmla="*/ 0 h 791"/>
                        <a:gd name="T2" fmla="*/ 0 w 1769"/>
                        <a:gd name="T3" fmla="*/ 0 h 791"/>
                        <a:gd name="T4" fmla="*/ 0 w 1769"/>
                        <a:gd name="T5" fmla="*/ 0 h 791"/>
                        <a:gd name="T6" fmla="*/ 0 w 1769"/>
                        <a:gd name="T7" fmla="*/ 0 h 791"/>
                        <a:gd name="T8" fmla="*/ 0 w 1769"/>
                        <a:gd name="T9" fmla="*/ 0 h 791"/>
                        <a:gd name="T10" fmla="*/ 0 w 1769"/>
                        <a:gd name="T11" fmla="*/ 0 h 791"/>
                        <a:gd name="T12" fmla="*/ 0 w 1769"/>
                        <a:gd name="T13" fmla="*/ 0 h 791"/>
                        <a:gd name="T14" fmla="*/ 0 w 1769"/>
                        <a:gd name="T15" fmla="*/ 0 h 791"/>
                        <a:gd name="T16" fmla="*/ 0 w 1769"/>
                        <a:gd name="T17" fmla="*/ 0 h 791"/>
                        <a:gd name="T18" fmla="*/ 0 w 1769"/>
                        <a:gd name="T19" fmla="*/ 0 h 791"/>
                        <a:gd name="T20" fmla="*/ 0 w 1769"/>
                        <a:gd name="T21" fmla="*/ 0 h 791"/>
                        <a:gd name="T22" fmla="*/ 0 w 1769"/>
                        <a:gd name="T23" fmla="*/ 0 h 79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769" h="791">
                          <a:moveTo>
                            <a:pt x="5" y="8"/>
                          </a:moveTo>
                          <a:cubicBezTo>
                            <a:pt x="85" y="0"/>
                            <a:pt x="293" y="24"/>
                            <a:pt x="485" y="56"/>
                          </a:cubicBezTo>
                          <a:cubicBezTo>
                            <a:pt x="677" y="88"/>
                            <a:pt x="969" y="137"/>
                            <a:pt x="1157" y="200"/>
                          </a:cubicBezTo>
                          <a:cubicBezTo>
                            <a:pt x="1345" y="263"/>
                            <a:pt x="1511" y="364"/>
                            <a:pt x="1611" y="432"/>
                          </a:cubicBezTo>
                          <a:cubicBezTo>
                            <a:pt x="1711" y="500"/>
                            <a:pt x="1743" y="550"/>
                            <a:pt x="1756" y="609"/>
                          </a:cubicBezTo>
                          <a:cubicBezTo>
                            <a:pt x="1769" y="668"/>
                            <a:pt x="1717" y="783"/>
                            <a:pt x="1689" y="787"/>
                          </a:cubicBezTo>
                          <a:cubicBezTo>
                            <a:pt x="1661" y="791"/>
                            <a:pt x="1639" y="687"/>
                            <a:pt x="1589" y="632"/>
                          </a:cubicBezTo>
                          <a:cubicBezTo>
                            <a:pt x="1539" y="577"/>
                            <a:pt x="1469" y="510"/>
                            <a:pt x="1389" y="454"/>
                          </a:cubicBezTo>
                          <a:cubicBezTo>
                            <a:pt x="1309" y="398"/>
                            <a:pt x="1244" y="346"/>
                            <a:pt x="1109" y="296"/>
                          </a:cubicBezTo>
                          <a:cubicBezTo>
                            <a:pt x="974" y="246"/>
                            <a:pt x="766" y="189"/>
                            <a:pt x="581" y="152"/>
                          </a:cubicBezTo>
                          <a:cubicBezTo>
                            <a:pt x="396" y="115"/>
                            <a:pt x="96" y="100"/>
                            <a:pt x="0" y="76"/>
                          </a:cubicBezTo>
                          <a:lnTo>
                            <a:pt x="5" y="8"/>
                          </a:lnTo>
                          <a:close/>
                        </a:path>
                      </a:pathLst>
                    </a:custGeom>
                    <a:gradFill rotWithShape="0">
                      <a:gsLst>
                        <a:gs pos="0">
                          <a:schemeClr val="folHlink"/>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grpSp>
            </p:grpSp>
          </p:grpSp>
          <p:grpSp>
            <p:nvGrpSpPr>
              <p:cNvPr id="23" name="Group 110"/>
              <p:cNvGrpSpPr>
                <a:grpSpLocks/>
              </p:cNvGrpSpPr>
              <p:nvPr/>
            </p:nvGrpSpPr>
            <p:grpSpPr bwMode="auto">
              <a:xfrm>
                <a:off x="73" y="313"/>
                <a:ext cx="5460" cy="3668"/>
                <a:chOff x="73" y="313"/>
                <a:chExt cx="5460" cy="3668"/>
              </a:xfrm>
            </p:grpSpPr>
            <p:grpSp>
              <p:nvGrpSpPr>
                <p:cNvPr id="24" name="Group 111"/>
                <p:cNvGrpSpPr>
                  <a:grpSpLocks/>
                </p:cNvGrpSpPr>
                <p:nvPr/>
              </p:nvGrpSpPr>
              <p:grpSpPr bwMode="auto">
                <a:xfrm>
                  <a:off x="73" y="313"/>
                  <a:ext cx="5460" cy="3668"/>
                  <a:chOff x="73" y="313"/>
                  <a:chExt cx="5460" cy="3668"/>
                </a:xfrm>
              </p:grpSpPr>
              <p:sp>
                <p:nvSpPr>
                  <p:cNvPr id="26" name="Arc 112"/>
                  <p:cNvSpPr>
                    <a:spLocks/>
                  </p:cNvSpPr>
                  <p:nvPr/>
                </p:nvSpPr>
                <p:spPr bwMode="hidden">
                  <a:xfrm flipV="1">
                    <a:off x="2965" y="455"/>
                    <a:ext cx="2568" cy="2047"/>
                  </a:xfrm>
                  <a:custGeom>
                    <a:avLst/>
                    <a:gdLst>
                      <a:gd name="T0" fmla="*/ 0 w 36729"/>
                      <a:gd name="T1" fmla="*/ 0 h 21600"/>
                      <a:gd name="T2" fmla="*/ 0 w 36729"/>
                      <a:gd name="T3" fmla="*/ 0 h 21600"/>
                      <a:gd name="T4" fmla="*/ 0 w 36729"/>
                      <a:gd name="T5" fmla="*/ 0 h 21600"/>
                      <a:gd name="T6" fmla="*/ 0 60000 65536"/>
                      <a:gd name="T7" fmla="*/ 0 60000 65536"/>
                      <a:gd name="T8" fmla="*/ 0 60000 65536"/>
                    </a:gdLst>
                    <a:ahLst/>
                    <a:cxnLst>
                      <a:cxn ang="T6">
                        <a:pos x="T0" y="T1"/>
                      </a:cxn>
                      <a:cxn ang="T7">
                        <a:pos x="T2" y="T3"/>
                      </a:cxn>
                      <a:cxn ang="T8">
                        <a:pos x="T4" y="T5"/>
                      </a:cxn>
                    </a:cxnLst>
                    <a:rect l="0" t="0" r="r" b="b"/>
                    <a:pathLst>
                      <a:path w="36729" h="21600" fill="none" extrusionOk="0">
                        <a:moveTo>
                          <a:pt x="36729" y="10451"/>
                        </a:moveTo>
                        <a:cubicBezTo>
                          <a:pt x="32926" y="17330"/>
                          <a:pt x="25686" y="21599"/>
                          <a:pt x="17826" y="21600"/>
                        </a:cubicBezTo>
                        <a:cubicBezTo>
                          <a:pt x="10696" y="21600"/>
                          <a:pt x="4025" y="18081"/>
                          <a:pt x="-1" y="12197"/>
                        </a:cubicBezTo>
                      </a:path>
                      <a:path w="36729" h="21600" stroke="0" extrusionOk="0">
                        <a:moveTo>
                          <a:pt x="36729" y="10451"/>
                        </a:moveTo>
                        <a:cubicBezTo>
                          <a:pt x="32926" y="17330"/>
                          <a:pt x="25686" y="21599"/>
                          <a:pt x="17826" y="21600"/>
                        </a:cubicBezTo>
                        <a:cubicBezTo>
                          <a:pt x="10696" y="21600"/>
                          <a:pt x="4025" y="18081"/>
                          <a:pt x="-1" y="12197"/>
                        </a:cubicBezTo>
                        <a:lnTo>
                          <a:pt x="17826" y="0"/>
                        </a:lnTo>
                        <a:lnTo>
                          <a:pt x="36729" y="10451"/>
                        </a:lnTo>
                        <a:close/>
                      </a:path>
                    </a:pathLst>
                  </a:custGeom>
                  <a:noFill/>
                  <a:ln w="9525">
                    <a:solidFill>
                      <a:schemeClr val="accent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Arc 113"/>
                  <p:cNvSpPr>
                    <a:spLocks/>
                  </p:cNvSpPr>
                  <p:nvPr/>
                </p:nvSpPr>
                <p:spPr bwMode="hidden">
                  <a:xfrm flipH="1">
                    <a:off x="387" y="1603"/>
                    <a:ext cx="2017" cy="2380"/>
                  </a:xfrm>
                  <a:custGeom>
                    <a:avLst/>
                    <a:gdLst>
                      <a:gd name="T0" fmla="*/ 0 w 30473"/>
                      <a:gd name="T1" fmla="*/ 0 h 22305"/>
                      <a:gd name="T2" fmla="*/ 0 w 30473"/>
                      <a:gd name="T3" fmla="*/ 0 h 22305"/>
                      <a:gd name="T4" fmla="*/ 0 w 30473"/>
                      <a:gd name="T5" fmla="*/ 0 h 22305"/>
                      <a:gd name="T6" fmla="*/ 0 60000 65536"/>
                      <a:gd name="T7" fmla="*/ 0 60000 65536"/>
                      <a:gd name="T8" fmla="*/ 0 60000 65536"/>
                    </a:gdLst>
                    <a:ahLst/>
                    <a:cxnLst>
                      <a:cxn ang="T6">
                        <a:pos x="T0" y="T1"/>
                      </a:cxn>
                      <a:cxn ang="T7">
                        <a:pos x="T2" y="T3"/>
                      </a:cxn>
                      <a:cxn ang="T8">
                        <a:pos x="T4" y="T5"/>
                      </a:cxn>
                    </a:cxnLst>
                    <a:rect l="0" t="0" r="r" b="b"/>
                    <a:pathLst>
                      <a:path w="30473" h="22305" fill="none" extrusionOk="0">
                        <a:moveTo>
                          <a:pt x="-1" y="1906"/>
                        </a:moveTo>
                        <a:cubicBezTo>
                          <a:pt x="2789" y="649"/>
                          <a:pt x="5813" y="-1"/>
                          <a:pt x="8873" y="0"/>
                        </a:cubicBezTo>
                        <a:cubicBezTo>
                          <a:pt x="20802" y="0"/>
                          <a:pt x="30473" y="9670"/>
                          <a:pt x="30473" y="21600"/>
                        </a:cubicBezTo>
                        <a:cubicBezTo>
                          <a:pt x="30473" y="21835"/>
                          <a:pt x="30469" y="22070"/>
                          <a:pt x="30461" y="22304"/>
                        </a:cubicBezTo>
                      </a:path>
                      <a:path w="30473" h="22305" stroke="0" extrusionOk="0">
                        <a:moveTo>
                          <a:pt x="-1" y="1906"/>
                        </a:moveTo>
                        <a:cubicBezTo>
                          <a:pt x="2789" y="649"/>
                          <a:pt x="5813" y="-1"/>
                          <a:pt x="8873" y="0"/>
                        </a:cubicBezTo>
                        <a:cubicBezTo>
                          <a:pt x="20802" y="0"/>
                          <a:pt x="30473" y="9670"/>
                          <a:pt x="30473" y="21600"/>
                        </a:cubicBezTo>
                        <a:cubicBezTo>
                          <a:pt x="30473" y="21835"/>
                          <a:pt x="30469" y="22070"/>
                          <a:pt x="30461" y="22304"/>
                        </a:cubicBezTo>
                        <a:lnTo>
                          <a:pt x="8873" y="21600"/>
                        </a:lnTo>
                        <a:lnTo>
                          <a:pt x="-1" y="1906"/>
                        </a:lnTo>
                        <a:close/>
                      </a:path>
                    </a:pathLst>
                  </a:custGeom>
                  <a:noFill/>
                  <a:ln w="9525">
                    <a:solidFill>
                      <a:schemeClr val="fo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 name="Arc 114"/>
                  <p:cNvSpPr>
                    <a:spLocks/>
                  </p:cNvSpPr>
                  <p:nvPr/>
                </p:nvSpPr>
                <p:spPr bwMode="hidden">
                  <a:xfrm>
                    <a:off x="3028" y="1180"/>
                    <a:ext cx="1426" cy="2378"/>
                  </a:xfrm>
                  <a:custGeom>
                    <a:avLst/>
                    <a:gdLst>
                      <a:gd name="T0" fmla="*/ 0 w 34812"/>
                      <a:gd name="T1" fmla="*/ 0 h 22305"/>
                      <a:gd name="T2" fmla="*/ 0 w 34812"/>
                      <a:gd name="T3" fmla="*/ 0 h 22305"/>
                      <a:gd name="T4" fmla="*/ 0 w 34812"/>
                      <a:gd name="T5" fmla="*/ 0 h 22305"/>
                      <a:gd name="T6" fmla="*/ 0 60000 65536"/>
                      <a:gd name="T7" fmla="*/ 0 60000 65536"/>
                      <a:gd name="T8" fmla="*/ 0 60000 65536"/>
                    </a:gdLst>
                    <a:ahLst/>
                    <a:cxnLst>
                      <a:cxn ang="T6">
                        <a:pos x="T0" y="T1"/>
                      </a:cxn>
                      <a:cxn ang="T7">
                        <a:pos x="T2" y="T3"/>
                      </a:cxn>
                      <a:cxn ang="T8">
                        <a:pos x="T4" y="T5"/>
                      </a:cxn>
                    </a:cxnLst>
                    <a:rect l="0" t="0" r="r" b="b"/>
                    <a:pathLst>
                      <a:path w="34812" h="22305" fill="none" extrusionOk="0">
                        <a:moveTo>
                          <a:pt x="-1" y="4511"/>
                        </a:moveTo>
                        <a:cubicBezTo>
                          <a:pt x="3783" y="1586"/>
                          <a:pt x="8429" y="-1"/>
                          <a:pt x="13212" y="0"/>
                        </a:cubicBezTo>
                        <a:cubicBezTo>
                          <a:pt x="25141" y="0"/>
                          <a:pt x="34812" y="9670"/>
                          <a:pt x="34812" y="21600"/>
                        </a:cubicBezTo>
                        <a:cubicBezTo>
                          <a:pt x="34812" y="21835"/>
                          <a:pt x="34808" y="22070"/>
                          <a:pt x="34800" y="22304"/>
                        </a:cubicBezTo>
                      </a:path>
                      <a:path w="34812" h="22305" stroke="0" extrusionOk="0">
                        <a:moveTo>
                          <a:pt x="-1" y="4511"/>
                        </a:moveTo>
                        <a:cubicBezTo>
                          <a:pt x="3783" y="1586"/>
                          <a:pt x="8429" y="-1"/>
                          <a:pt x="13212" y="0"/>
                        </a:cubicBezTo>
                        <a:cubicBezTo>
                          <a:pt x="25141" y="0"/>
                          <a:pt x="34812" y="9670"/>
                          <a:pt x="34812" y="21600"/>
                        </a:cubicBezTo>
                        <a:cubicBezTo>
                          <a:pt x="34812" y="21835"/>
                          <a:pt x="34808" y="22070"/>
                          <a:pt x="34800" y="22304"/>
                        </a:cubicBezTo>
                        <a:lnTo>
                          <a:pt x="13212" y="21600"/>
                        </a:lnTo>
                        <a:lnTo>
                          <a:pt x="-1" y="4511"/>
                        </a:lnTo>
                        <a:close/>
                      </a:path>
                    </a:pathLst>
                  </a:custGeom>
                  <a:noFill/>
                  <a:ln w="9525">
                    <a:solidFill>
                      <a:schemeClr val="accent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9" name="Arc 115"/>
                  <p:cNvSpPr>
                    <a:spLocks/>
                  </p:cNvSpPr>
                  <p:nvPr/>
                </p:nvSpPr>
                <p:spPr bwMode="hidden">
                  <a:xfrm flipH="1">
                    <a:off x="73" y="813"/>
                    <a:ext cx="2541" cy="2384"/>
                  </a:xfrm>
                  <a:custGeom>
                    <a:avLst/>
                    <a:gdLst>
                      <a:gd name="T0" fmla="*/ 0 w 36830"/>
                      <a:gd name="T1" fmla="*/ 0 h 22305"/>
                      <a:gd name="T2" fmla="*/ 0 w 36830"/>
                      <a:gd name="T3" fmla="*/ 0 h 22305"/>
                      <a:gd name="T4" fmla="*/ 0 w 36830"/>
                      <a:gd name="T5" fmla="*/ 0 h 22305"/>
                      <a:gd name="T6" fmla="*/ 0 60000 65536"/>
                      <a:gd name="T7" fmla="*/ 0 60000 65536"/>
                      <a:gd name="T8" fmla="*/ 0 60000 65536"/>
                    </a:gdLst>
                    <a:ahLst/>
                    <a:cxnLst>
                      <a:cxn ang="T6">
                        <a:pos x="T0" y="T1"/>
                      </a:cxn>
                      <a:cxn ang="T7">
                        <a:pos x="T2" y="T3"/>
                      </a:cxn>
                      <a:cxn ang="T8">
                        <a:pos x="T4" y="T5"/>
                      </a:cxn>
                    </a:cxnLst>
                    <a:rect l="0" t="0" r="r" b="b"/>
                    <a:pathLst>
                      <a:path w="36830" h="22305" fill="none" extrusionOk="0">
                        <a:moveTo>
                          <a:pt x="0" y="6283"/>
                        </a:moveTo>
                        <a:cubicBezTo>
                          <a:pt x="4047" y="2258"/>
                          <a:pt x="9522" y="-1"/>
                          <a:pt x="15230" y="0"/>
                        </a:cubicBezTo>
                        <a:cubicBezTo>
                          <a:pt x="27159" y="0"/>
                          <a:pt x="36830" y="9670"/>
                          <a:pt x="36830" y="21600"/>
                        </a:cubicBezTo>
                        <a:cubicBezTo>
                          <a:pt x="36830" y="21835"/>
                          <a:pt x="36826" y="22070"/>
                          <a:pt x="36818" y="22304"/>
                        </a:cubicBezTo>
                      </a:path>
                      <a:path w="36830" h="22305" stroke="0" extrusionOk="0">
                        <a:moveTo>
                          <a:pt x="0" y="6283"/>
                        </a:moveTo>
                        <a:cubicBezTo>
                          <a:pt x="4047" y="2258"/>
                          <a:pt x="9522" y="-1"/>
                          <a:pt x="15230" y="0"/>
                        </a:cubicBezTo>
                        <a:cubicBezTo>
                          <a:pt x="27159" y="0"/>
                          <a:pt x="36830" y="9670"/>
                          <a:pt x="36830" y="21600"/>
                        </a:cubicBezTo>
                        <a:cubicBezTo>
                          <a:pt x="36830" y="21835"/>
                          <a:pt x="36826" y="22070"/>
                          <a:pt x="36818" y="22304"/>
                        </a:cubicBezTo>
                        <a:lnTo>
                          <a:pt x="15230" y="21600"/>
                        </a:lnTo>
                        <a:lnTo>
                          <a:pt x="0" y="6283"/>
                        </a:lnTo>
                        <a:close/>
                      </a:path>
                    </a:pathLst>
                  </a:custGeom>
                  <a:noFill/>
                  <a:ln w="9525">
                    <a:solidFill>
                      <a:schemeClr val="fo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 name="Arc 116"/>
                  <p:cNvSpPr>
                    <a:spLocks/>
                  </p:cNvSpPr>
                  <p:nvPr/>
                </p:nvSpPr>
                <p:spPr bwMode="hidden">
                  <a:xfrm flipH="1">
                    <a:off x="789" y="313"/>
                    <a:ext cx="1851" cy="2303"/>
                  </a:xfrm>
                  <a:custGeom>
                    <a:avLst/>
                    <a:gdLst>
                      <a:gd name="T0" fmla="*/ 0 w 31881"/>
                      <a:gd name="T1" fmla="*/ 0 h 21600"/>
                      <a:gd name="T2" fmla="*/ 0 w 31881"/>
                      <a:gd name="T3" fmla="*/ 0 h 21600"/>
                      <a:gd name="T4" fmla="*/ 0 w 31881"/>
                      <a:gd name="T5" fmla="*/ 0 h 21600"/>
                      <a:gd name="T6" fmla="*/ 0 60000 65536"/>
                      <a:gd name="T7" fmla="*/ 0 60000 65536"/>
                      <a:gd name="T8" fmla="*/ 0 60000 65536"/>
                    </a:gdLst>
                    <a:ahLst/>
                    <a:cxnLst>
                      <a:cxn ang="T6">
                        <a:pos x="T0" y="T1"/>
                      </a:cxn>
                      <a:cxn ang="T7">
                        <a:pos x="T2" y="T3"/>
                      </a:cxn>
                      <a:cxn ang="T8">
                        <a:pos x="T4" y="T5"/>
                      </a:cxn>
                    </a:cxnLst>
                    <a:rect l="0" t="0" r="r" b="b"/>
                    <a:pathLst>
                      <a:path w="31881" h="21600" fill="none" extrusionOk="0">
                        <a:moveTo>
                          <a:pt x="-1" y="10015"/>
                        </a:moveTo>
                        <a:cubicBezTo>
                          <a:pt x="3963" y="3778"/>
                          <a:pt x="10840" y="-1"/>
                          <a:pt x="18231" y="0"/>
                        </a:cubicBezTo>
                        <a:cubicBezTo>
                          <a:pt x="23204" y="0"/>
                          <a:pt x="28026" y="1716"/>
                          <a:pt x="31881" y="4859"/>
                        </a:cubicBezTo>
                      </a:path>
                      <a:path w="31881" h="21600" stroke="0" extrusionOk="0">
                        <a:moveTo>
                          <a:pt x="-1" y="10015"/>
                        </a:moveTo>
                        <a:cubicBezTo>
                          <a:pt x="3963" y="3778"/>
                          <a:pt x="10840" y="-1"/>
                          <a:pt x="18231" y="0"/>
                        </a:cubicBezTo>
                        <a:cubicBezTo>
                          <a:pt x="23204" y="0"/>
                          <a:pt x="28026" y="1716"/>
                          <a:pt x="31881" y="4859"/>
                        </a:cubicBezTo>
                        <a:lnTo>
                          <a:pt x="18231" y="21600"/>
                        </a:lnTo>
                        <a:lnTo>
                          <a:pt x="-1" y="10015"/>
                        </a:lnTo>
                        <a:close/>
                      </a:path>
                    </a:pathLst>
                  </a:custGeom>
                  <a:noFill/>
                  <a:ln w="9525">
                    <a:solidFill>
                      <a:schemeClr val="accent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1" name="Arc 117"/>
                  <p:cNvSpPr>
                    <a:spLocks/>
                  </p:cNvSpPr>
                  <p:nvPr/>
                </p:nvSpPr>
                <p:spPr bwMode="hidden">
                  <a:xfrm>
                    <a:off x="2763" y="1282"/>
                    <a:ext cx="763" cy="2303"/>
                  </a:xfrm>
                  <a:custGeom>
                    <a:avLst/>
                    <a:gdLst>
                      <a:gd name="T0" fmla="*/ 0 w 31146"/>
                      <a:gd name="T1" fmla="*/ 0 h 21600"/>
                      <a:gd name="T2" fmla="*/ 0 w 31146"/>
                      <a:gd name="T3" fmla="*/ 0 h 21600"/>
                      <a:gd name="T4" fmla="*/ 0 w 31146"/>
                      <a:gd name="T5" fmla="*/ 0 h 21600"/>
                      <a:gd name="T6" fmla="*/ 0 60000 65536"/>
                      <a:gd name="T7" fmla="*/ 0 60000 65536"/>
                      <a:gd name="T8" fmla="*/ 0 60000 65536"/>
                    </a:gdLst>
                    <a:ahLst/>
                    <a:cxnLst>
                      <a:cxn ang="T6">
                        <a:pos x="T0" y="T1"/>
                      </a:cxn>
                      <a:cxn ang="T7">
                        <a:pos x="T2" y="T3"/>
                      </a:cxn>
                      <a:cxn ang="T8">
                        <a:pos x="T4" y="T5"/>
                      </a:cxn>
                    </a:cxnLst>
                    <a:rect l="0" t="0" r="r" b="b"/>
                    <a:pathLst>
                      <a:path w="31146" h="21600" fill="none" extrusionOk="0">
                        <a:moveTo>
                          <a:pt x="-1" y="4511"/>
                        </a:moveTo>
                        <a:cubicBezTo>
                          <a:pt x="3783" y="1586"/>
                          <a:pt x="8429" y="-1"/>
                          <a:pt x="13212" y="0"/>
                        </a:cubicBezTo>
                        <a:cubicBezTo>
                          <a:pt x="20409" y="0"/>
                          <a:pt x="27134" y="3585"/>
                          <a:pt x="31145" y="9561"/>
                        </a:cubicBezTo>
                      </a:path>
                      <a:path w="31146" h="21600" stroke="0" extrusionOk="0">
                        <a:moveTo>
                          <a:pt x="-1" y="4511"/>
                        </a:moveTo>
                        <a:cubicBezTo>
                          <a:pt x="3783" y="1586"/>
                          <a:pt x="8429" y="-1"/>
                          <a:pt x="13212" y="0"/>
                        </a:cubicBezTo>
                        <a:cubicBezTo>
                          <a:pt x="20409" y="0"/>
                          <a:pt x="27134" y="3585"/>
                          <a:pt x="31145" y="9561"/>
                        </a:cubicBezTo>
                        <a:lnTo>
                          <a:pt x="13212" y="21600"/>
                        </a:lnTo>
                        <a:lnTo>
                          <a:pt x="-1" y="4511"/>
                        </a:lnTo>
                        <a:close/>
                      </a:path>
                    </a:pathLst>
                  </a:custGeom>
                  <a:noFill/>
                  <a:ln w="9525">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2" name="Freeform 118"/>
                  <p:cNvSpPr>
                    <a:spLocks/>
                  </p:cNvSpPr>
                  <p:nvPr/>
                </p:nvSpPr>
                <p:spPr bwMode="hidden">
                  <a:xfrm flipH="1">
                    <a:off x="1799" y="437"/>
                    <a:ext cx="418" cy="1523"/>
                  </a:xfrm>
                  <a:custGeom>
                    <a:avLst/>
                    <a:gdLst>
                      <a:gd name="T0" fmla="*/ 0 w 776"/>
                      <a:gd name="T1" fmla="*/ 1 h 2368"/>
                      <a:gd name="T2" fmla="*/ 1 w 776"/>
                      <a:gd name="T3" fmla="*/ 1 h 2368"/>
                      <a:gd name="T4" fmla="*/ 1 w 776"/>
                      <a:gd name="T5" fmla="*/ 1 h 2368"/>
                      <a:gd name="T6" fmla="*/ 1 w 776"/>
                      <a:gd name="T7" fmla="*/ 1 h 2368"/>
                      <a:gd name="T8" fmla="*/ 1 w 776"/>
                      <a:gd name="T9" fmla="*/ 2 h 2368"/>
                      <a:gd name="T10" fmla="*/ 1 w 776"/>
                      <a:gd name="T11" fmla="*/ 2 h 2368"/>
                      <a:gd name="T12" fmla="*/ 1 w 776"/>
                      <a:gd name="T13" fmla="*/ 3 h 2368"/>
                      <a:gd name="T14" fmla="*/ 1 w 776"/>
                      <a:gd name="T15" fmla="*/ 3 h 2368"/>
                      <a:gd name="T16" fmla="*/ 1 w 776"/>
                      <a:gd name="T17" fmla="*/ 3 h 2368"/>
                      <a:gd name="T18" fmla="*/ 1 w 776"/>
                      <a:gd name="T19" fmla="*/ 3 h 2368"/>
                      <a:gd name="T20" fmla="*/ 1 w 776"/>
                      <a:gd name="T21" fmla="*/ 4 h 2368"/>
                      <a:gd name="T22" fmla="*/ 1 w 776"/>
                      <a:gd name="T23" fmla="*/ 4 h 2368"/>
                      <a:gd name="T24" fmla="*/ 1 w 776"/>
                      <a:gd name="T25" fmla="*/ 5 h 2368"/>
                      <a:gd name="T26" fmla="*/ 1 w 776"/>
                      <a:gd name="T27" fmla="*/ 6 h 2368"/>
                      <a:gd name="T28" fmla="*/ 1 w 776"/>
                      <a:gd name="T29" fmla="*/ 6 h 2368"/>
                      <a:gd name="T30" fmla="*/ 1 w 776"/>
                      <a:gd name="T31" fmla="*/ 6 h 2368"/>
                      <a:gd name="T32" fmla="*/ 1 w 776"/>
                      <a:gd name="T33" fmla="*/ 7 h 2368"/>
                      <a:gd name="T34" fmla="*/ 1 w 776"/>
                      <a:gd name="T35" fmla="*/ 8 h 2368"/>
                      <a:gd name="T36" fmla="*/ 1 w 776"/>
                      <a:gd name="T37" fmla="*/ 9 h 2368"/>
                      <a:gd name="T38" fmla="*/ 1 w 776"/>
                      <a:gd name="T39" fmla="*/ 10 h 2368"/>
                      <a:gd name="T40" fmla="*/ 1 w 776"/>
                      <a:gd name="T41" fmla="*/ 10 h 2368"/>
                      <a:gd name="T42" fmla="*/ 1 w 776"/>
                      <a:gd name="T43" fmla="*/ 11 h 2368"/>
                      <a:gd name="T44" fmla="*/ 1 w 776"/>
                      <a:gd name="T45" fmla="*/ 11 h 2368"/>
                      <a:gd name="T46" fmla="*/ 1 w 776"/>
                      <a:gd name="T47" fmla="*/ 12 h 236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776" h="2368">
                        <a:moveTo>
                          <a:pt x="0" y="64"/>
                        </a:moveTo>
                        <a:cubicBezTo>
                          <a:pt x="112" y="32"/>
                          <a:pt x="224" y="0"/>
                          <a:pt x="240" y="16"/>
                        </a:cubicBezTo>
                        <a:cubicBezTo>
                          <a:pt x="256" y="32"/>
                          <a:pt x="80" y="136"/>
                          <a:pt x="96" y="160"/>
                        </a:cubicBezTo>
                        <a:cubicBezTo>
                          <a:pt x="112" y="184"/>
                          <a:pt x="320" y="136"/>
                          <a:pt x="336" y="160"/>
                        </a:cubicBezTo>
                        <a:cubicBezTo>
                          <a:pt x="352" y="184"/>
                          <a:pt x="184" y="272"/>
                          <a:pt x="192" y="304"/>
                        </a:cubicBezTo>
                        <a:cubicBezTo>
                          <a:pt x="200" y="336"/>
                          <a:pt x="368" y="328"/>
                          <a:pt x="384" y="352"/>
                        </a:cubicBezTo>
                        <a:cubicBezTo>
                          <a:pt x="400" y="376"/>
                          <a:pt x="272" y="424"/>
                          <a:pt x="288" y="448"/>
                        </a:cubicBezTo>
                        <a:cubicBezTo>
                          <a:pt x="304" y="472"/>
                          <a:pt x="464" y="472"/>
                          <a:pt x="480" y="496"/>
                        </a:cubicBezTo>
                        <a:cubicBezTo>
                          <a:pt x="496" y="520"/>
                          <a:pt x="376" y="568"/>
                          <a:pt x="384" y="592"/>
                        </a:cubicBezTo>
                        <a:cubicBezTo>
                          <a:pt x="392" y="616"/>
                          <a:pt x="512" y="616"/>
                          <a:pt x="528" y="640"/>
                        </a:cubicBezTo>
                        <a:cubicBezTo>
                          <a:pt x="544" y="664"/>
                          <a:pt x="472" y="704"/>
                          <a:pt x="480" y="736"/>
                        </a:cubicBezTo>
                        <a:cubicBezTo>
                          <a:pt x="488" y="768"/>
                          <a:pt x="560" y="800"/>
                          <a:pt x="576" y="832"/>
                        </a:cubicBezTo>
                        <a:cubicBezTo>
                          <a:pt x="592" y="864"/>
                          <a:pt x="560" y="888"/>
                          <a:pt x="576" y="928"/>
                        </a:cubicBezTo>
                        <a:cubicBezTo>
                          <a:pt x="592" y="968"/>
                          <a:pt x="664" y="1024"/>
                          <a:pt x="672" y="1072"/>
                        </a:cubicBezTo>
                        <a:cubicBezTo>
                          <a:pt x="680" y="1120"/>
                          <a:pt x="616" y="1176"/>
                          <a:pt x="624" y="1216"/>
                        </a:cubicBezTo>
                        <a:cubicBezTo>
                          <a:pt x="632" y="1256"/>
                          <a:pt x="712" y="1272"/>
                          <a:pt x="720" y="1312"/>
                        </a:cubicBezTo>
                        <a:cubicBezTo>
                          <a:pt x="728" y="1352"/>
                          <a:pt x="672" y="1408"/>
                          <a:pt x="672" y="1456"/>
                        </a:cubicBezTo>
                        <a:cubicBezTo>
                          <a:pt x="672" y="1504"/>
                          <a:pt x="720" y="1560"/>
                          <a:pt x="720" y="1600"/>
                        </a:cubicBezTo>
                        <a:cubicBezTo>
                          <a:pt x="720" y="1640"/>
                          <a:pt x="664" y="1656"/>
                          <a:pt x="672" y="1696"/>
                        </a:cubicBezTo>
                        <a:cubicBezTo>
                          <a:pt x="680" y="1736"/>
                          <a:pt x="760" y="1792"/>
                          <a:pt x="768" y="1840"/>
                        </a:cubicBezTo>
                        <a:cubicBezTo>
                          <a:pt x="776" y="1888"/>
                          <a:pt x="720" y="1928"/>
                          <a:pt x="720" y="1984"/>
                        </a:cubicBezTo>
                        <a:cubicBezTo>
                          <a:pt x="720" y="2040"/>
                          <a:pt x="768" y="2136"/>
                          <a:pt x="768" y="2176"/>
                        </a:cubicBezTo>
                        <a:cubicBezTo>
                          <a:pt x="768" y="2216"/>
                          <a:pt x="720" y="2192"/>
                          <a:pt x="720" y="2224"/>
                        </a:cubicBezTo>
                        <a:cubicBezTo>
                          <a:pt x="720" y="2256"/>
                          <a:pt x="744" y="2312"/>
                          <a:pt x="768" y="2368"/>
                        </a:cubicBezTo>
                      </a:path>
                    </a:pathLst>
                  </a:custGeom>
                  <a:noFill/>
                  <a:ln w="9525">
                    <a:solidFill>
                      <a:schemeClr val="fo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5" name="Freeform 119"/>
                <p:cNvSpPr>
                  <a:spLocks/>
                </p:cNvSpPr>
                <p:nvPr/>
              </p:nvSpPr>
              <p:spPr bwMode="hidden">
                <a:xfrm rot="-1346631">
                  <a:off x="3279" y="1531"/>
                  <a:ext cx="443" cy="839"/>
                </a:xfrm>
                <a:custGeom>
                  <a:avLst/>
                  <a:gdLst>
                    <a:gd name="T0" fmla="*/ 0 w 776"/>
                    <a:gd name="T1" fmla="*/ 0 h 2368"/>
                    <a:gd name="T2" fmla="*/ 1 w 776"/>
                    <a:gd name="T3" fmla="*/ 0 h 2368"/>
                    <a:gd name="T4" fmla="*/ 1 w 776"/>
                    <a:gd name="T5" fmla="*/ 0 h 2368"/>
                    <a:gd name="T6" fmla="*/ 1 w 776"/>
                    <a:gd name="T7" fmla="*/ 0 h 2368"/>
                    <a:gd name="T8" fmla="*/ 1 w 776"/>
                    <a:gd name="T9" fmla="*/ 0 h 2368"/>
                    <a:gd name="T10" fmla="*/ 1 w 776"/>
                    <a:gd name="T11" fmla="*/ 0 h 2368"/>
                    <a:gd name="T12" fmla="*/ 1 w 776"/>
                    <a:gd name="T13" fmla="*/ 0 h 2368"/>
                    <a:gd name="T14" fmla="*/ 1 w 776"/>
                    <a:gd name="T15" fmla="*/ 0 h 2368"/>
                    <a:gd name="T16" fmla="*/ 1 w 776"/>
                    <a:gd name="T17" fmla="*/ 0 h 2368"/>
                    <a:gd name="T18" fmla="*/ 1 w 776"/>
                    <a:gd name="T19" fmla="*/ 0 h 2368"/>
                    <a:gd name="T20" fmla="*/ 1 w 776"/>
                    <a:gd name="T21" fmla="*/ 0 h 2368"/>
                    <a:gd name="T22" fmla="*/ 1 w 776"/>
                    <a:gd name="T23" fmla="*/ 0 h 2368"/>
                    <a:gd name="T24" fmla="*/ 1 w 776"/>
                    <a:gd name="T25" fmla="*/ 0 h 2368"/>
                    <a:gd name="T26" fmla="*/ 1 w 776"/>
                    <a:gd name="T27" fmla="*/ 0 h 2368"/>
                    <a:gd name="T28" fmla="*/ 1 w 776"/>
                    <a:gd name="T29" fmla="*/ 0 h 2368"/>
                    <a:gd name="T30" fmla="*/ 1 w 776"/>
                    <a:gd name="T31" fmla="*/ 0 h 2368"/>
                    <a:gd name="T32" fmla="*/ 1 w 776"/>
                    <a:gd name="T33" fmla="*/ 0 h 2368"/>
                    <a:gd name="T34" fmla="*/ 1 w 776"/>
                    <a:gd name="T35" fmla="*/ 0 h 2368"/>
                    <a:gd name="T36" fmla="*/ 1 w 776"/>
                    <a:gd name="T37" fmla="*/ 0 h 2368"/>
                    <a:gd name="T38" fmla="*/ 1 w 776"/>
                    <a:gd name="T39" fmla="*/ 0 h 2368"/>
                    <a:gd name="T40" fmla="*/ 1 w 776"/>
                    <a:gd name="T41" fmla="*/ 0 h 2368"/>
                    <a:gd name="T42" fmla="*/ 1 w 776"/>
                    <a:gd name="T43" fmla="*/ 0 h 2368"/>
                    <a:gd name="T44" fmla="*/ 1 w 776"/>
                    <a:gd name="T45" fmla="*/ 0 h 2368"/>
                    <a:gd name="T46" fmla="*/ 1 w 776"/>
                    <a:gd name="T47" fmla="*/ 0 h 236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776" h="2368">
                      <a:moveTo>
                        <a:pt x="0" y="64"/>
                      </a:moveTo>
                      <a:cubicBezTo>
                        <a:pt x="112" y="32"/>
                        <a:pt x="224" y="0"/>
                        <a:pt x="240" y="16"/>
                      </a:cubicBezTo>
                      <a:cubicBezTo>
                        <a:pt x="256" y="32"/>
                        <a:pt x="80" y="136"/>
                        <a:pt x="96" y="160"/>
                      </a:cubicBezTo>
                      <a:cubicBezTo>
                        <a:pt x="112" y="184"/>
                        <a:pt x="320" y="136"/>
                        <a:pt x="336" y="160"/>
                      </a:cubicBezTo>
                      <a:cubicBezTo>
                        <a:pt x="352" y="184"/>
                        <a:pt x="184" y="272"/>
                        <a:pt x="192" y="304"/>
                      </a:cubicBezTo>
                      <a:cubicBezTo>
                        <a:pt x="200" y="336"/>
                        <a:pt x="368" y="328"/>
                        <a:pt x="384" y="352"/>
                      </a:cubicBezTo>
                      <a:cubicBezTo>
                        <a:pt x="400" y="376"/>
                        <a:pt x="272" y="424"/>
                        <a:pt x="288" y="448"/>
                      </a:cubicBezTo>
                      <a:cubicBezTo>
                        <a:pt x="304" y="472"/>
                        <a:pt x="464" y="472"/>
                        <a:pt x="480" y="496"/>
                      </a:cubicBezTo>
                      <a:cubicBezTo>
                        <a:pt x="496" y="520"/>
                        <a:pt x="376" y="568"/>
                        <a:pt x="384" y="592"/>
                      </a:cubicBezTo>
                      <a:cubicBezTo>
                        <a:pt x="392" y="616"/>
                        <a:pt x="512" y="616"/>
                        <a:pt x="528" y="640"/>
                      </a:cubicBezTo>
                      <a:cubicBezTo>
                        <a:pt x="544" y="664"/>
                        <a:pt x="472" y="704"/>
                        <a:pt x="480" y="736"/>
                      </a:cubicBezTo>
                      <a:cubicBezTo>
                        <a:pt x="488" y="768"/>
                        <a:pt x="560" y="800"/>
                        <a:pt x="576" y="832"/>
                      </a:cubicBezTo>
                      <a:cubicBezTo>
                        <a:pt x="592" y="864"/>
                        <a:pt x="560" y="888"/>
                        <a:pt x="576" y="928"/>
                      </a:cubicBezTo>
                      <a:cubicBezTo>
                        <a:pt x="592" y="968"/>
                        <a:pt x="664" y="1024"/>
                        <a:pt x="672" y="1072"/>
                      </a:cubicBezTo>
                      <a:cubicBezTo>
                        <a:pt x="680" y="1120"/>
                        <a:pt x="616" y="1176"/>
                        <a:pt x="624" y="1216"/>
                      </a:cubicBezTo>
                      <a:cubicBezTo>
                        <a:pt x="632" y="1256"/>
                        <a:pt x="712" y="1272"/>
                        <a:pt x="720" y="1312"/>
                      </a:cubicBezTo>
                      <a:cubicBezTo>
                        <a:pt x="728" y="1352"/>
                        <a:pt x="672" y="1408"/>
                        <a:pt x="672" y="1456"/>
                      </a:cubicBezTo>
                      <a:cubicBezTo>
                        <a:pt x="672" y="1504"/>
                        <a:pt x="720" y="1560"/>
                        <a:pt x="720" y="1600"/>
                      </a:cubicBezTo>
                      <a:cubicBezTo>
                        <a:pt x="720" y="1640"/>
                        <a:pt x="664" y="1656"/>
                        <a:pt x="672" y="1696"/>
                      </a:cubicBezTo>
                      <a:cubicBezTo>
                        <a:pt x="680" y="1736"/>
                        <a:pt x="760" y="1792"/>
                        <a:pt x="768" y="1840"/>
                      </a:cubicBezTo>
                      <a:cubicBezTo>
                        <a:pt x="776" y="1888"/>
                        <a:pt x="720" y="1928"/>
                        <a:pt x="720" y="1984"/>
                      </a:cubicBezTo>
                      <a:cubicBezTo>
                        <a:pt x="720" y="2040"/>
                        <a:pt x="768" y="2136"/>
                        <a:pt x="768" y="2176"/>
                      </a:cubicBezTo>
                      <a:cubicBezTo>
                        <a:pt x="768" y="2216"/>
                        <a:pt x="720" y="2192"/>
                        <a:pt x="720" y="2224"/>
                      </a:cubicBezTo>
                      <a:cubicBezTo>
                        <a:pt x="720" y="2256"/>
                        <a:pt x="744" y="2312"/>
                        <a:pt x="768" y="2368"/>
                      </a:cubicBezTo>
                    </a:path>
                  </a:pathLst>
                </a:custGeom>
                <a:noFill/>
                <a:ln w="9525">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7" name="Group 120"/>
            <p:cNvGrpSpPr>
              <a:grpSpLocks/>
            </p:cNvGrpSpPr>
            <p:nvPr/>
          </p:nvGrpSpPr>
          <p:grpSpPr bwMode="auto">
            <a:xfrm>
              <a:off x="1476" y="482"/>
              <a:ext cx="4040" cy="2966"/>
              <a:chOff x="210" y="337"/>
              <a:chExt cx="5198" cy="3818"/>
            </a:xfrm>
          </p:grpSpPr>
          <p:sp>
            <p:nvSpPr>
              <p:cNvPr id="8" name="Freeform 121"/>
              <p:cNvSpPr>
                <a:spLocks/>
              </p:cNvSpPr>
              <p:nvPr/>
            </p:nvSpPr>
            <p:spPr bwMode="hidden">
              <a:xfrm flipH="1">
                <a:off x="1934" y="2382"/>
                <a:ext cx="485" cy="1479"/>
              </a:xfrm>
              <a:custGeom>
                <a:avLst/>
                <a:gdLst>
                  <a:gd name="T0" fmla="*/ 0 w 776"/>
                  <a:gd name="T1" fmla="*/ 1 h 2368"/>
                  <a:gd name="T2" fmla="*/ 1 w 776"/>
                  <a:gd name="T3" fmla="*/ 1 h 2368"/>
                  <a:gd name="T4" fmla="*/ 1 w 776"/>
                  <a:gd name="T5" fmla="*/ 1 h 2368"/>
                  <a:gd name="T6" fmla="*/ 1 w 776"/>
                  <a:gd name="T7" fmla="*/ 1 h 2368"/>
                  <a:gd name="T8" fmla="*/ 1 w 776"/>
                  <a:gd name="T9" fmla="*/ 1 h 2368"/>
                  <a:gd name="T10" fmla="*/ 2 w 776"/>
                  <a:gd name="T11" fmla="*/ 1 h 2368"/>
                  <a:gd name="T12" fmla="*/ 1 w 776"/>
                  <a:gd name="T13" fmla="*/ 1 h 2368"/>
                  <a:gd name="T14" fmla="*/ 2 w 776"/>
                  <a:gd name="T15" fmla="*/ 1 h 2368"/>
                  <a:gd name="T16" fmla="*/ 2 w 776"/>
                  <a:gd name="T17" fmla="*/ 2 h 2368"/>
                  <a:gd name="T18" fmla="*/ 2 w 776"/>
                  <a:gd name="T19" fmla="*/ 2 h 2368"/>
                  <a:gd name="T20" fmla="*/ 2 w 776"/>
                  <a:gd name="T21" fmla="*/ 2 h 2368"/>
                  <a:gd name="T22" fmla="*/ 2 w 776"/>
                  <a:gd name="T23" fmla="*/ 2 h 2368"/>
                  <a:gd name="T24" fmla="*/ 2 w 776"/>
                  <a:gd name="T25" fmla="*/ 3 h 2368"/>
                  <a:gd name="T26" fmla="*/ 3 w 776"/>
                  <a:gd name="T27" fmla="*/ 4 h 2368"/>
                  <a:gd name="T28" fmla="*/ 3 w 776"/>
                  <a:gd name="T29" fmla="*/ 4 h 2368"/>
                  <a:gd name="T30" fmla="*/ 3 w 776"/>
                  <a:gd name="T31" fmla="*/ 4 h 2368"/>
                  <a:gd name="T32" fmla="*/ 3 w 776"/>
                  <a:gd name="T33" fmla="*/ 5 h 2368"/>
                  <a:gd name="T34" fmla="*/ 3 w 776"/>
                  <a:gd name="T35" fmla="*/ 6 h 2368"/>
                  <a:gd name="T36" fmla="*/ 3 w 776"/>
                  <a:gd name="T37" fmla="*/ 6 h 2368"/>
                  <a:gd name="T38" fmla="*/ 3 w 776"/>
                  <a:gd name="T39" fmla="*/ 6 h 2368"/>
                  <a:gd name="T40" fmla="*/ 3 w 776"/>
                  <a:gd name="T41" fmla="*/ 7 h 2368"/>
                  <a:gd name="T42" fmla="*/ 3 w 776"/>
                  <a:gd name="T43" fmla="*/ 7 h 2368"/>
                  <a:gd name="T44" fmla="*/ 3 w 776"/>
                  <a:gd name="T45" fmla="*/ 7 h 2368"/>
                  <a:gd name="T46" fmla="*/ 3 w 776"/>
                  <a:gd name="T47" fmla="*/ 8 h 236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776" h="2368">
                    <a:moveTo>
                      <a:pt x="0" y="64"/>
                    </a:moveTo>
                    <a:cubicBezTo>
                      <a:pt x="112" y="32"/>
                      <a:pt x="224" y="0"/>
                      <a:pt x="240" y="16"/>
                    </a:cubicBezTo>
                    <a:cubicBezTo>
                      <a:pt x="256" y="32"/>
                      <a:pt x="80" y="136"/>
                      <a:pt x="96" y="160"/>
                    </a:cubicBezTo>
                    <a:cubicBezTo>
                      <a:pt x="112" y="184"/>
                      <a:pt x="320" y="136"/>
                      <a:pt x="336" y="160"/>
                    </a:cubicBezTo>
                    <a:cubicBezTo>
                      <a:pt x="352" y="184"/>
                      <a:pt x="184" y="272"/>
                      <a:pt x="192" y="304"/>
                    </a:cubicBezTo>
                    <a:cubicBezTo>
                      <a:pt x="200" y="336"/>
                      <a:pt x="368" y="328"/>
                      <a:pt x="384" y="352"/>
                    </a:cubicBezTo>
                    <a:cubicBezTo>
                      <a:pt x="400" y="376"/>
                      <a:pt x="272" y="424"/>
                      <a:pt x="288" y="448"/>
                    </a:cubicBezTo>
                    <a:cubicBezTo>
                      <a:pt x="304" y="472"/>
                      <a:pt x="464" y="472"/>
                      <a:pt x="480" y="496"/>
                    </a:cubicBezTo>
                    <a:cubicBezTo>
                      <a:pt x="496" y="520"/>
                      <a:pt x="376" y="568"/>
                      <a:pt x="384" y="592"/>
                    </a:cubicBezTo>
                    <a:cubicBezTo>
                      <a:pt x="392" y="616"/>
                      <a:pt x="512" y="616"/>
                      <a:pt x="528" y="640"/>
                    </a:cubicBezTo>
                    <a:cubicBezTo>
                      <a:pt x="544" y="664"/>
                      <a:pt x="472" y="704"/>
                      <a:pt x="480" y="736"/>
                    </a:cubicBezTo>
                    <a:cubicBezTo>
                      <a:pt x="488" y="768"/>
                      <a:pt x="560" y="800"/>
                      <a:pt x="576" y="832"/>
                    </a:cubicBezTo>
                    <a:cubicBezTo>
                      <a:pt x="592" y="864"/>
                      <a:pt x="560" y="888"/>
                      <a:pt x="576" y="928"/>
                    </a:cubicBezTo>
                    <a:cubicBezTo>
                      <a:pt x="592" y="968"/>
                      <a:pt x="664" y="1024"/>
                      <a:pt x="672" y="1072"/>
                    </a:cubicBezTo>
                    <a:cubicBezTo>
                      <a:pt x="680" y="1120"/>
                      <a:pt x="616" y="1176"/>
                      <a:pt x="624" y="1216"/>
                    </a:cubicBezTo>
                    <a:cubicBezTo>
                      <a:pt x="632" y="1256"/>
                      <a:pt x="712" y="1272"/>
                      <a:pt x="720" y="1312"/>
                    </a:cubicBezTo>
                    <a:cubicBezTo>
                      <a:pt x="728" y="1352"/>
                      <a:pt x="672" y="1408"/>
                      <a:pt x="672" y="1456"/>
                    </a:cubicBezTo>
                    <a:cubicBezTo>
                      <a:pt x="672" y="1504"/>
                      <a:pt x="720" y="1560"/>
                      <a:pt x="720" y="1600"/>
                    </a:cubicBezTo>
                    <a:cubicBezTo>
                      <a:pt x="720" y="1640"/>
                      <a:pt x="664" y="1656"/>
                      <a:pt x="672" y="1696"/>
                    </a:cubicBezTo>
                    <a:cubicBezTo>
                      <a:pt x="680" y="1736"/>
                      <a:pt x="760" y="1792"/>
                      <a:pt x="768" y="1840"/>
                    </a:cubicBezTo>
                    <a:cubicBezTo>
                      <a:pt x="776" y="1888"/>
                      <a:pt x="720" y="1928"/>
                      <a:pt x="720" y="1984"/>
                    </a:cubicBezTo>
                    <a:cubicBezTo>
                      <a:pt x="720" y="2040"/>
                      <a:pt x="768" y="2136"/>
                      <a:pt x="768" y="2176"/>
                    </a:cubicBezTo>
                    <a:cubicBezTo>
                      <a:pt x="768" y="2216"/>
                      <a:pt x="720" y="2192"/>
                      <a:pt x="720" y="2224"/>
                    </a:cubicBezTo>
                    <a:cubicBezTo>
                      <a:pt x="720" y="2256"/>
                      <a:pt x="744" y="2312"/>
                      <a:pt x="768" y="2368"/>
                    </a:cubicBezTo>
                  </a:path>
                </a:pathLst>
              </a:custGeom>
              <a:noFill/>
              <a:ln w="9525">
                <a:solidFill>
                  <a:schemeClr val="accent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Arc 122"/>
              <p:cNvSpPr>
                <a:spLocks/>
              </p:cNvSpPr>
              <p:nvPr/>
            </p:nvSpPr>
            <p:spPr bwMode="hidden">
              <a:xfrm flipH="1">
                <a:off x="1054" y="1851"/>
                <a:ext cx="2122" cy="2304"/>
              </a:xfrm>
              <a:custGeom>
                <a:avLst/>
                <a:gdLst>
                  <a:gd name="T0" fmla="*/ 0 w 21600"/>
                  <a:gd name="T1" fmla="*/ 0 h 21602"/>
                  <a:gd name="T2" fmla="*/ 0 w 21600"/>
                  <a:gd name="T3" fmla="*/ 0 h 21602"/>
                  <a:gd name="T4" fmla="*/ 0 w 21600"/>
                  <a:gd name="T5" fmla="*/ 0 h 21602"/>
                  <a:gd name="T6" fmla="*/ 0 60000 65536"/>
                  <a:gd name="T7" fmla="*/ 0 60000 65536"/>
                  <a:gd name="T8" fmla="*/ 0 60000 65536"/>
                </a:gdLst>
                <a:ahLst/>
                <a:cxnLst>
                  <a:cxn ang="T6">
                    <a:pos x="T0" y="T1"/>
                  </a:cxn>
                  <a:cxn ang="T7">
                    <a:pos x="T2" y="T3"/>
                  </a:cxn>
                  <a:cxn ang="T8">
                    <a:pos x="T4" y="T5"/>
                  </a:cxn>
                </a:cxnLst>
                <a:rect l="0" t="0" r="r" b="b"/>
                <a:pathLst>
                  <a:path w="21600" h="21602" fill="none" extrusionOk="0">
                    <a:moveTo>
                      <a:pt x="5466" y="0"/>
                    </a:moveTo>
                    <a:cubicBezTo>
                      <a:pt x="14970" y="2486"/>
                      <a:pt x="21600" y="11073"/>
                      <a:pt x="21600" y="20897"/>
                    </a:cubicBezTo>
                    <a:cubicBezTo>
                      <a:pt x="21600" y="21132"/>
                      <a:pt x="21596" y="21367"/>
                      <a:pt x="21588" y="21601"/>
                    </a:cubicBezTo>
                  </a:path>
                  <a:path w="21600" h="21602" stroke="0" extrusionOk="0">
                    <a:moveTo>
                      <a:pt x="5466" y="0"/>
                    </a:moveTo>
                    <a:cubicBezTo>
                      <a:pt x="14970" y="2486"/>
                      <a:pt x="21600" y="11073"/>
                      <a:pt x="21600" y="20897"/>
                    </a:cubicBezTo>
                    <a:cubicBezTo>
                      <a:pt x="21600" y="21132"/>
                      <a:pt x="21596" y="21367"/>
                      <a:pt x="21588" y="21601"/>
                    </a:cubicBezTo>
                    <a:lnTo>
                      <a:pt x="0" y="20897"/>
                    </a:lnTo>
                    <a:lnTo>
                      <a:pt x="5466" y="0"/>
                    </a:lnTo>
                    <a:close/>
                  </a:path>
                </a:pathLst>
              </a:custGeom>
              <a:noFill/>
              <a:ln w="9525">
                <a:solidFill>
                  <a:schemeClr val="fo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 name="Arc 123"/>
              <p:cNvSpPr>
                <a:spLocks/>
              </p:cNvSpPr>
              <p:nvPr/>
            </p:nvSpPr>
            <p:spPr bwMode="hidden">
              <a:xfrm flipH="1">
                <a:off x="1266" y="1480"/>
                <a:ext cx="1244" cy="2379"/>
              </a:xfrm>
              <a:custGeom>
                <a:avLst/>
                <a:gdLst>
                  <a:gd name="T0" fmla="*/ 0 w 28940"/>
                  <a:gd name="T1" fmla="*/ 0 h 22305"/>
                  <a:gd name="T2" fmla="*/ 0 w 28940"/>
                  <a:gd name="T3" fmla="*/ 0 h 22305"/>
                  <a:gd name="T4" fmla="*/ 0 w 28940"/>
                  <a:gd name="T5" fmla="*/ 0 h 22305"/>
                  <a:gd name="T6" fmla="*/ 0 60000 65536"/>
                  <a:gd name="T7" fmla="*/ 0 60000 65536"/>
                  <a:gd name="T8" fmla="*/ 0 60000 65536"/>
                </a:gdLst>
                <a:ahLst/>
                <a:cxnLst>
                  <a:cxn ang="T6">
                    <a:pos x="T0" y="T1"/>
                  </a:cxn>
                  <a:cxn ang="T7">
                    <a:pos x="T2" y="T3"/>
                  </a:cxn>
                  <a:cxn ang="T8">
                    <a:pos x="T4" y="T5"/>
                  </a:cxn>
                </a:cxnLst>
                <a:rect l="0" t="0" r="r" b="b"/>
                <a:pathLst>
                  <a:path w="28940" h="22305" fill="none" extrusionOk="0">
                    <a:moveTo>
                      <a:pt x="0" y="1285"/>
                    </a:moveTo>
                    <a:cubicBezTo>
                      <a:pt x="2353" y="434"/>
                      <a:pt x="4837" y="-1"/>
                      <a:pt x="7340" y="0"/>
                    </a:cubicBezTo>
                    <a:cubicBezTo>
                      <a:pt x="19269" y="0"/>
                      <a:pt x="28940" y="9670"/>
                      <a:pt x="28940" y="21600"/>
                    </a:cubicBezTo>
                    <a:cubicBezTo>
                      <a:pt x="28940" y="21835"/>
                      <a:pt x="28936" y="22070"/>
                      <a:pt x="28928" y="22304"/>
                    </a:cubicBezTo>
                  </a:path>
                  <a:path w="28940" h="22305" stroke="0" extrusionOk="0">
                    <a:moveTo>
                      <a:pt x="0" y="1285"/>
                    </a:moveTo>
                    <a:cubicBezTo>
                      <a:pt x="2353" y="434"/>
                      <a:pt x="4837" y="-1"/>
                      <a:pt x="7340" y="0"/>
                    </a:cubicBezTo>
                    <a:cubicBezTo>
                      <a:pt x="19269" y="0"/>
                      <a:pt x="28940" y="9670"/>
                      <a:pt x="28940" y="21600"/>
                    </a:cubicBezTo>
                    <a:cubicBezTo>
                      <a:pt x="28940" y="21835"/>
                      <a:pt x="28936" y="22070"/>
                      <a:pt x="28928" y="22304"/>
                    </a:cubicBezTo>
                    <a:lnTo>
                      <a:pt x="7340" y="21600"/>
                    </a:lnTo>
                    <a:lnTo>
                      <a:pt x="0" y="1285"/>
                    </a:lnTo>
                    <a:close/>
                  </a:path>
                </a:pathLst>
              </a:custGeom>
              <a:noFill/>
              <a:ln w="9525">
                <a:solidFill>
                  <a:schemeClr val="accent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 name="Arc 124"/>
              <p:cNvSpPr>
                <a:spLocks/>
              </p:cNvSpPr>
              <p:nvPr/>
            </p:nvSpPr>
            <p:spPr bwMode="hidden">
              <a:xfrm flipH="1">
                <a:off x="210" y="1169"/>
                <a:ext cx="2376" cy="2379"/>
              </a:xfrm>
              <a:custGeom>
                <a:avLst/>
                <a:gdLst>
                  <a:gd name="T0" fmla="*/ 0 w 34455"/>
                  <a:gd name="T1" fmla="*/ 0 h 22305"/>
                  <a:gd name="T2" fmla="*/ 0 w 34455"/>
                  <a:gd name="T3" fmla="*/ 0 h 22305"/>
                  <a:gd name="T4" fmla="*/ 0 w 34455"/>
                  <a:gd name="T5" fmla="*/ 0 h 22305"/>
                  <a:gd name="T6" fmla="*/ 0 60000 65536"/>
                  <a:gd name="T7" fmla="*/ 0 60000 65536"/>
                  <a:gd name="T8" fmla="*/ 0 60000 65536"/>
                </a:gdLst>
                <a:ahLst/>
                <a:cxnLst>
                  <a:cxn ang="T6">
                    <a:pos x="T0" y="T1"/>
                  </a:cxn>
                  <a:cxn ang="T7">
                    <a:pos x="T2" y="T3"/>
                  </a:cxn>
                  <a:cxn ang="T8">
                    <a:pos x="T4" y="T5"/>
                  </a:cxn>
                </a:cxnLst>
                <a:rect l="0" t="0" r="r" b="b"/>
                <a:pathLst>
                  <a:path w="34455" h="22305" fill="none" extrusionOk="0">
                    <a:moveTo>
                      <a:pt x="0" y="4241"/>
                    </a:moveTo>
                    <a:cubicBezTo>
                      <a:pt x="3720" y="1486"/>
                      <a:pt x="8226" y="-1"/>
                      <a:pt x="12855" y="0"/>
                    </a:cubicBezTo>
                    <a:cubicBezTo>
                      <a:pt x="24784" y="0"/>
                      <a:pt x="34455" y="9670"/>
                      <a:pt x="34455" y="21600"/>
                    </a:cubicBezTo>
                    <a:cubicBezTo>
                      <a:pt x="34455" y="21835"/>
                      <a:pt x="34451" y="22070"/>
                      <a:pt x="34443" y="22304"/>
                    </a:cubicBezTo>
                  </a:path>
                  <a:path w="34455" h="22305" stroke="0" extrusionOk="0">
                    <a:moveTo>
                      <a:pt x="0" y="4241"/>
                    </a:moveTo>
                    <a:cubicBezTo>
                      <a:pt x="3720" y="1486"/>
                      <a:pt x="8226" y="-1"/>
                      <a:pt x="12855" y="0"/>
                    </a:cubicBezTo>
                    <a:cubicBezTo>
                      <a:pt x="24784" y="0"/>
                      <a:pt x="34455" y="9670"/>
                      <a:pt x="34455" y="21600"/>
                    </a:cubicBezTo>
                    <a:cubicBezTo>
                      <a:pt x="34455" y="21835"/>
                      <a:pt x="34451" y="22070"/>
                      <a:pt x="34443" y="22304"/>
                    </a:cubicBezTo>
                    <a:lnTo>
                      <a:pt x="12855" y="21600"/>
                    </a:lnTo>
                    <a:lnTo>
                      <a:pt x="0" y="4241"/>
                    </a:lnTo>
                    <a:close/>
                  </a:path>
                </a:pathLst>
              </a:custGeom>
              <a:noFill/>
              <a:ln w="9525">
                <a:solidFill>
                  <a:schemeClr val="fo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2" name="Arc 125"/>
              <p:cNvSpPr>
                <a:spLocks/>
              </p:cNvSpPr>
              <p:nvPr/>
            </p:nvSpPr>
            <p:spPr bwMode="hidden">
              <a:xfrm>
                <a:off x="2840" y="1503"/>
                <a:ext cx="381" cy="2379"/>
              </a:xfrm>
              <a:custGeom>
                <a:avLst/>
                <a:gdLst>
                  <a:gd name="T0" fmla="*/ 0 w 34812"/>
                  <a:gd name="T1" fmla="*/ 0 h 22305"/>
                  <a:gd name="T2" fmla="*/ 0 w 34812"/>
                  <a:gd name="T3" fmla="*/ 0 h 22305"/>
                  <a:gd name="T4" fmla="*/ 0 w 34812"/>
                  <a:gd name="T5" fmla="*/ 0 h 22305"/>
                  <a:gd name="T6" fmla="*/ 0 60000 65536"/>
                  <a:gd name="T7" fmla="*/ 0 60000 65536"/>
                  <a:gd name="T8" fmla="*/ 0 60000 65536"/>
                </a:gdLst>
                <a:ahLst/>
                <a:cxnLst>
                  <a:cxn ang="T6">
                    <a:pos x="T0" y="T1"/>
                  </a:cxn>
                  <a:cxn ang="T7">
                    <a:pos x="T2" y="T3"/>
                  </a:cxn>
                  <a:cxn ang="T8">
                    <a:pos x="T4" y="T5"/>
                  </a:cxn>
                </a:cxnLst>
                <a:rect l="0" t="0" r="r" b="b"/>
                <a:pathLst>
                  <a:path w="34812" h="22305" fill="none" extrusionOk="0">
                    <a:moveTo>
                      <a:pt x="-1" y="4511"/>
                    </a:moveTo>
                    <a:cubicBezTo>
                      <a:pt x="3783" y="1586"/>
                      <a:pt x="8429" y="-1"/>
                      <a:pt x="13212" y="0"/>
                    </a:cubicBezTo>
                    <a:cubicBezTo>
                      <a:pt x="25141" y="0"/>
                      <a:pt x="34812" y="9670"/>
                      <a:pt x="34812" y="21600"/>
                    </a:cubicBezTo>
                    <a:cubicBezTo>
                      <a:pt x="34812" y="21835"/>
                      <a:pt x="34808" y="22070"/>
                      <a:pt x="34800" y="22304"/>
                    </a:cubicBezTo>
                  </a:path>
                  <a:path w="34812" h="22305" stroke="0" extrusionOk="0">
                    <a:moveTo>
                      <a:pt x="-1" y="4511"/>
                    </a:moveTo>
                    <a:cubicBezTo>
                      <a:pt x="3783" y="1586"/>
                      <a:pt x="8429" y="-1"/>
                      <a:pt x="13212" y="0"/>
                    </a:cubicBezTo>
                    <a:cubicBezTo>
                      <a:pt x="25141" y="0"/>
                      <a:pt x="34812" y="9670"/>
                      <a:pt x="34812" y="21600"/>
                    </a:cubicBezTo>
                    <a:cubicBezTo>
                      <a:pt x="34812" y="21835"/>
                      <a:pt x="34808" y="22070"/>
                      <a:pt x="34800" y="22304"/>
                    </a:cubicBezTo>
                    <a:lnTo>
                      <a:pt x="13212" y="21600"/>
                    </a:lnTo>
                    <a:lnTo>
                      <a:pt x="-1" y="4511"/>
                    </a:lnTo>
                    <a:close/>
                  </a:path>
                </a:pathLst>
              </a:custGeom>
              <a:noFill/>
              <a:ln w="9525">
                <a:solidFill>
                  <a:schemeClr val="accent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 name="Arc 126"/>
              <p:cNvSpPr>
                <a:spLocks/>
              </p:cNvSpPr>
              <p:nvPr/>
            </p:nvSpPr>
            <p:spPr bwMode="hidden">
              <a:xfrm>
                <a:off x="2940" y="1492"/>
                <a:ext cx="1004" cy="2379"/>
              </a:xfrm>
              <a:custGeom>
                <a:avLst/>
                <a:gdLst>
                  <a:gd name="T0" fmla="*/ 0 w 34812"/>
                  <a:gd name="T1" fmla="*/ 0 h 22305"/>
                  <a:gd name="T2" fmla="*/ 0 w 34812"/>
                  <a:gd name="T3" fmla="*/ 0 h 22305"/>
                  <a:gd name="T4" fmla="*/ 0 w 34812"/>
                  <a:gd name="T5" fmla="*/ 0 h 22305"/>
                  <a:gd name="T6" fmla="*/ 0 60000 65536"/>
                  <a:gd name="T7" fmla="*/ 0 60000 65536"/>
                  <a:gd name="T8" fmla="*/ 0 60000 65536"/>
                </a:gdLst>
                <a:ahLst/>
                <a:cxnLst>
                  <a:cxn ang="T6">
                    <a:pos x="T0" y="T1"/>
                  </a:cxn>
                  <a:cxn ang="T7">
                    <a:pos x="T2" y="T3"/>
                  </a:cxn>
                  <a:cxn ang="T8">
                    <a:pos x="T4" y="T5"/>
                  </a:cxn>
                </a:cxnLst>
                <a:rect l="0" t="0" r="r" b="b"/>
                <a:pathLst>
                  <a:path w="34812" h="22305" fill="none" extrusionOk="0">
                    <a:moveTo>
                      <a:pt x="-1" y="4511"/>
                    </a:moveTo>
                    <a:cubicBezTo>
                      <a:pt x="3783" y="1586"/>
                      <a:pt x="8429" y="-1"/>
                      <a:pt x="13212" y="0"/>
                    </a:cubicBezTo>
                    <a:cubicBezTo>
                      <a:pt x="25141" y="0"/>
                      <a:pt x="34812" y="9670"/>
                      <a:pt x="34812" y="21600"/>
                    </a:cubicBezTo>
                    <a:cubicBezTo>
                      <a:pt x="34812" y="21835"/>
                      <a:pt x="34808" y="22070"/>
                      <a:pt x="34800" y="22304"/>
                    </a:cubicBezTo>
                  </a:path>
                  <a:path w="34812" h="22305" stroke="0" extrusionOk="0">
                    <a:moveTo>
                      <a:pt x="-1" y="4511"/>
                    </a:moveTo>
                    <a:cubicBezTo>
                      <a:pt x="3783" y="1586"/>
                      <a:pt x="8429" y="-1"/>
                      <a:pt x="13212" y="0"/>
                    </a:cubicBezTo>
                    <a:cubicBezTo>
                      <a:pt x="25141" y="0"/>
                      <a:pt x="34812" y="9670"/>
                      <a:pt x="34812" y="21600"/>
                    </a:cubicBezTo>
                    <a:cubicBezTo>
                      <a:pt x="34812" y="21835"/>
                      <a:pt x="34808" y="22070"/>
                      <a:pt x="34800" y="22304"/>
                    </a:cubicBezTo>
                    <a:lnTo>
                      <a:pt x="13212" y="21600"/>
                    </a:lnTo>
                    <a:lnTo>
                      <a:pt x="-1" y="4511"/>
                    </a:lnTo>
                    <a:close/>
                  </a:path>
                </a:pathLst>
              </a:custGeom>
              <a:noFill/>
              <a:ln w="9525">
                <a:solidFill>
                  <a:schemeClr val="fo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Freeform 127"/>
              <p:cNvSpPr>
                <a:spLocks/>
              </p:cNvSpPr>
              <p:nvPr/>
            </p:nvSpPr>
            <p:spPr bwMode="hidden">
              <a:xfrm>
                <a:off x="3300" y="2635"/>
                <a:ext cx="485" cy="1479"/>
              </a:xfrm>
              <a:custGeom>
                <a:avLst/>
                <a:gdLst>
                  <a:gd name="T0" fmla="*/ 0 w 776"/>
                  <a:gd name="T1" fmla="*/ 1 h 2368"/>
                  <a:gd name="T2" fmla="*/ 1 w 776"/>
                  <a:gd name="T3" fmla="*/ 1 h 2368"/>
                  <a:gd name="T4" fmla="*/ 1 w 776"/>
                  <a:gd name="T5" fmla="*/ 1 h 2368"/>
                  <a:gd name="T6" fmla="*/ 1 w 776"/>
                  <a:gd name="T7" fmla="*/ 1 h 2368"/>
                  <a:gd name="T8" fmla="*/ 1 w 776"/>
                  <a:gd name="T9" fmla="*/ 1 h 2368"/>
                  <a:gd name="T10" fmla="*/ 2 w 776"/>
                  <a:gd name="T11" fmla="*/ 1 h 2368"/>
                  <a:gd name="T12" fmla="*/ 1 w 776"/>
                  <a:gd name="T13" fmla="*/ 1 h 2368"/>
                  <a:gd name="T14" fmla="*/ 2 w 776"/>
                  <a:gd name="T15" fmla="*/ 1 h 2368"/>
                  <a:gd name="T16" fmla="*/ 2 w 776"/>
                  <a:gd name="T17" fmla="*/ 2 h 2368"/>
                  <a:gd name="T18" fmla="*/ 2 w 776"/>
                  <a:gd name="T19" fmla="*/ 2 h 2368"/>
                  <a:gd name="T20" fmla="*/ 2 w 776"/>
                  <a:gd name="T21" fmla="*/ 2 h 2368"/>
                  <a:gd name="T22" fmla="*/ 2 w 776"/>
                  <a:gd name="T23" fmla="*/ 2 h 2368"/>
                  <a:gd name="T24" fmla="*/ 2 w 776"/>
                  <a:gd name="T25" fmla="*/ 3 h 2368"/>
                  <a:gd name="T26" fmla="*/ 3 w 776"/>
                  <a:gd name="T27" fmla="*/ 4 h 2368"/>
                  <a:gd name="T28" fmla="*/ 3 w 776"/>
                  <a:gd name="T29" fmla="*/ 4 h 2368"/>
                  <a:gd name="T30" fmla="*/ 3 w 776"/>
                  <a:gd name="T31" fmla="*/ 4 h 2368"/>
                  <a:gd name="T32" fmla="*/ 3 w 776"/>
                  <a:gd name="T33" fmla="*/ 5 h 2368"/>
                  <a:gd name="T34" fmla="*/ 3 w 776"/>
                  <a:gd name="T35" fmla="*/ 6 h 2368"/>
                  <a:gd name="T36" fmla="*/ 3 w 776"/>
                  <a:gd name="T37" fmla="*/ 6 h 2368"/>
                  <a:gd name="T38" fmla="*/ 3 w 776"/>
                  <a:gd name="T39" fmla="*/ 6 h 2368"/>
                  <a:gd name="T40" fmla="*/ 3 w 776"/>
                  <a:gd name="T41" fmla="*/ 7 h 2368"/>
                  <a:gd name="T42" fmla="*/ 3 w 776"/>
                  <a:gd name="T43" fmla="*/ 7 h 2368"/>
                  <a:gd name="T44" fmla="*/ 3 w 776"/>
                  <a:gd name="T45" fmla="*/ 7 h 2368"/>
                  <a:gd name="T46" fmla="*/ 3 w 776"/>
                  <a:gd name="T47" fmla="*/ 8 h 236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776" h="2368">
                    <a:moveTo>
                      <a:pt x="0" y="64"/>
                    </a:moveTo>
                    <a:cubicBezTo>
                      <a:pt x="112" y="32"/>
                      <a:pt x="224" y="0"/>
                      <a:pt x="240" y="16"/>
                    </a:cubicBezTo>
                    <a:cubicBezTo>
                      <a:pt x="256" y="32"/>
                      <a:pt x="80" y="136"/>
                      <a:pt x="96" y="160"/>
                    </a:cubicBezTo>
                    <a:cubicBezTo>
                      <a:pt x="112" y="184"/>
                      <a:pt x="320" y="136"/>
                      <a:pt x="336" y="160"/>
                    </a:cubicBezTo>
                    <a:cubicBezTo>
                      <a:pt x="352" y="184"/>
                      <a:pt x="184" y="272"/>
                      <a:pt x="192" y="304"/>
                    </a:cubicBezTo>
                    <a:cubicBezTo>
                      <a:pt x="200" y="336"/>
                      <a:pt x="368" y="328"/>
                      <a:pt x="384" y="352"/>
                    </a:cubicBezTo>
                    <a:cubicBezTo>
                      <a:pt x="400" y="376"/>
                      <a:pt x="272" y="424"/>
                      <a:pt x="288" y="448"/>
                    </a:cubicBezTo>
                    <a:cubicBezTo>
                      <a:pt x="304" y="472"/>
                      <a:pt x="464" y="472"/>
                      <a:pt x="480" y="496"/>
                    </a:cubicBezTo>
                    <a:cubicBezTo>
                      <a:pt x="496" y="520"/>
                      <a:pt x="376" y="568"/>
                      <a:pt x="384" y="592"/>
                    </a:cubicBezTo>
                    <a:cubicBezTo>
                      <a:pt x="392" y="616"/>
                      <a:pt x="512" y="616"/>
                      <a:pt x="528" y="640"/>
                    </a:cubicBezTo>
                    <a:cubicBezTo>
                      <a:pt x="544" y="664"/>
                      <a:pt x="472" y="704"/>
                      <a:pt x="480" y="736"/>
                    </a:cubicBezTo>
                    <a:cubicBezTo>
                      <a:pt x="488" y="768"/>
                      <a:pt x="560" y="800"/>
                      <a:pt x="576" y="832"/>
                    </a:cubicBezTo>
                    <a:cubicBezTo>
                      <a:pt x="592" y="864"/>
                      <a:pt x="560" y="888"/>
                      <a:pt x="576" y="928"/>
                    </a:cubicBezTo>
                    <a:cubicBezTo>
                      <a:pt x="592" y="968"/>
                      <a:pt x="664" y="1024"/>
                      <a:pt x="672" y="1072"/>
                    </a:cubicBezTo>
                    <a:cubicBezTo>
                      <a:pt x="680" y="1120"/>
                      <a:pt x="616" y="1176"/>
                      <a:pt x="624" y="1216"/>
                    </a:cubicBezTo>
                    <a:cubicBezTo>
                      <a:pt x="632" y="1256"/>
                      <a:pt x="712" y="1272"/>
                      <a:pt x="720" y="1312"/>
                    </a:cubicBezTo>
                    <a:cubicBezTo>
                      <a:pt x="728" y="1352"/>
                      <a:pt x="672" y="1408"/>
                      <a:pt x="672" y="1456"/>
                    </a:cubicBezTo>
                    <a:cubicBezTo>
                      <a:pt x="672" y="1504"/>
                      <a:pt x="720" y="1560"/>
                      <a:pt x="720" y="1600"/>
                    </a:cubicBezTo>
                    <a:cubicBezTo>
                      <a:pt x="720" y="1640"/>
                      <a:pt x="664" y="1656"/>
                      <a:pt x="672" y="1696"/>
                    </a:cubicBezTo>
                    <a:cubicBezTo>
                      <a:pt x="680" y="1736"/>
                      <a:pt x="760" y="1792"/>
                      <a:pt x="768" y="1840"/>
                    </a:cubicBezTo>
                    <a:cubicBezTo>
                      <a:pt x="776" y="1888"/>
                      <a:pt x="720" y="1928"/>
                      <a:pt x="720" y="1984"/>
                    </a:cubicBezTo>
                    <a:cubicBezTo>
                      <a:pt x="720" y="2040"/>
                      <a:pt x="768" y="2136"/>
                      <a:pt x="768" y="2176"/>
                    </a:cubicBezTo>
                    <a:cubicBezTo>
                      <a:pt x="768" y="2216"/>
                      <a:pt x="720" y="2192"/>
                      <a:pt x="720" y="2224"/>
                    </a:cubicBezTo>
                    <a:cubicBezTo>
                      <a:pt x="720" y="2256"/>
                      <a:pt x="744" y="2312"/>
                      <a:pt x="768" y="2368"/>
                    </a:cubicBezTo>
                  </a:path>
                </a:pathLst>
              </a:custGeom>
              <a:noFill/>
              <a:ln w="9525">
                <a:solidFill>
                  <a:schemeClr val="accent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 name="Freeform 128"/>
              <p:cNvSpPr>
                <a:spLocks/>
              </p:cNvSpPr>
              <p:nvPr/>
            </p:nvSpPr>
            <p:spPr bwMode="hidden">
              <a:xfrm rot="19660755" flipV="1">
                <a:off x="2547" y="2149"/>
                <a:ext cx="441" cy="838"/>
              </a:xfrm>
              <a:custGeom>
                <a:avLst/>
                <a:gdLst>
                  <a:gd name="T0" fmla="*/ 0 w 776"/>
                  <a:gd name="T1" fmla="*/ 0 h 2368"/>
                  <a:gd name="T2" fmla="*/ 1 w 776"/>
                  <a:gd name="T3" fmla="*/ 0 h 2368"/>
                  <a:gd name="T4" fmla="*/ 1 w 776"/>
                  <a:gd name="T5" fmla="*/ 0 h 2368"/>
                  <a:gd name="T6" fmla="*/ 1 w 776"/>
                  <a:gd name="T7" fmla="*/ 0 h 2368"/>
                  <a:gd name="T8" fmla="*/ 1 w 776"/>
                  <a:gd name="T9" fmla="*/ 0 h 2368"/>
                  <a:gd name="T10" fmla="*/ 1 w 776"/>
                  <a:gd name="T11" fmla="*/ 0 h 2368"/>
                  <a:gd name="T12" fmla="*/ 1 w 776"/>
                  <a:gd name="T13" fmla="*/ 0 h 2368"/>
                  <a:gd name="T14" fmla="*/ 1 w 776"/>
                  <a:gd name="T15" fmla="*/ 0 h 2368"/>
                  <a:gd name="T16" fmla="*/ 1 w 776"/>
                  <a:gd name="T17" fmla="*/ 0 h 2368"/>
                  <a:gd name="T18" fmla="*/ 1 w 776"/>
                  <a:gd name="T19" fmla="*/ 0 h 2368"/>
                  <a:gd name="T20" fmla="*/ 1 w 776"/>
                  <a:gd name="T21" fmla="*/ 0 h 2368"/>
                  <a:gd name="T22" fmla="*/ 1 w 776"/>
                  <a:gd name="T23" fmla="*/ 0 h 2368"/>
                  <a:gd name="T24" fmla="*/ 1 w 776"/>
                  <a:gd name="T25" fmla="*/ 0 h 2368"/>
                  <a:gd name="T26" fmla="*/ 1 w 776"/>
                  <a:gd name="T27" fmla="*/ 0 h 2368"/>
                  <a:gd name="T28" fmla="*/ 1 w 776"/>
                  <a:gd name="T29" fmla="*/ 0 h 2368"/>
                  <a:gd name="T30" fmla="*/ 1 w 776"/>
                  <a:gd name="T31" fmla="*/ 0 h 2368"/>
                  <a:gd name="T32" fmla="*/ 1 w 776"/>
                  <a:gd name="T33" fmla="*/ 0 h 2368"/>
                  <a:gd name="T34" fmla="*/ 1 w 776"/>
                  <a:gd name="T35" fmla="*/ 0 h 2368"/>
                  <a:gd name="T36" fmla="*/ 1 w 776"/>
                  <a:gd name="T37" fmla="*/ 0 h 2368"/>
                  <a:gd name="T38" fmla="*/ 1 w 776"/>
                  <a:gd name="T39" fmla="*/ 0 h 2368"/>
                  <a:gd name="T40" fmla="*/ 1 w 776"/>
                  <a:gd name="T41" fmla="*/ 0 h 2368"/>
                  <a:gd name="T42" fmla="*/ 1 w 776"/>
                  <a:gd name="T43" fmla="*/ 0 h 2368"/>
                  <a:gd name="T44" fmla="*/ 1 w 776"/>
                  <a:gd name="T45" fmla="*/ 0 h 2368"/>
                  <a:gd name="T46" fmla="*/ 1 w 776"/>
                  <a:gd name="T47" fmla="*/ 0 h 236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776" h="2368">
                    <a:moveTo>
                      <a:pt x="0" y="64"/>
                    </a:moveTo>
                    <a:cubicBezTo>
                      <a:pt x="112" y="32"/>
                      <a:pt x="224" y="0"/>
                      <a:pt x="240" y="16"/>
                    </a:cubicBezTo>
                    <a:cubicBezTo>
                      <a:pt x="256" y="32"/>
                      <a:pt x="80" y="136"/>
                      <a:pt x="96" y="160"/>
                    </a:cubicBezTo>
                    <a:cubicBezTo>
                      <a:pt x="112" y="184"/>
                      <a:pt x="320" y="136"/>
                      <a:pt x="336" y="160"/>
                    </a:cubicBezTo>
                    <a:cubicBezTo>
                      <a:pt x="352" y="184"/>
                      <a:pt x="184" y="272"/>
                      <a:pt x="192" y="304"/>
                    </a:cubicBezTo>
                    <a:cubicBezTo>
                      <a:pt x="200" y="336"/>
                      <a:pt x="368" y="328"/>
                      <a:pt x="384" y="352"/>
                    </a:cubicBezTo>
                    <a:cubicBezTo>
                      <a:pt x="400" y="376"/>
                      <a:pt x="272" y="424"/>
                      <a:pt x="288" y="448"/>
                    </a:cubicBezTo>
                    <a:cubicBezTo>
                      <a:pt x="304" y="472"/>
                      <a:pt x="464" y="472"/>
                      <a:pt x="480" y="496"/>
                    </a:cubicBezTo>
                    <a:cubicBezTo>
                      <a:pt x="496" y="520"/>
                      <a:pt x="376" y="568"/>
                      <a:pt x="384" y="592"/>
                    </a:cubicBezTo>
                    <a:cubicBezTo>
                      <a:pt x="392" y="616"/>
                      <a:pt x="512" y="616"/>
                      <a:pt x="528" y="640"/>
                    </a:cubicBezTo>
                    <a:cubicBezTo>
                      <a:pt x="544" y="664"/>
                      <a:pt x="472" y="704"/>
                      <a:pt x="480" y="736"/>
                    </a:cubicBezTo>
                    <a:cubicBezTo>
                      <a:pt x="488" y="768"/>
                      <a:pt x="560" y="800"/>
                      <a:pt x="576" y="832"/>
                    </a:cubicBezTo>
                    <a:cubicBezTo>
                      <a:pt x="592" y="864"/>
                      <a:pt x="560" y="888"/>
                      <a:pt x="576" y="928"/>
                    </a:cubicBezTo>
                    <a:cubicBezTo>
                      <a:pt x="592" y="968"/>
                      <a:pt x="664" y="1024"/>
                      <a:pt x="672" y="1072"/>
                    </a:cubicBezTo>
                    <a:cubicBezTo>
                      <a:pt x="680" y="1120"/>
                      <a:pt x="616" y="1176"/>
                      <a:pt x="624" y="1216"/>
                    </a:cubicBezTo>
                    <a:cubicBezTo>
                      <a:pt x="632" y="1256"/>
                      <a:pt x="712" y="1272"/>
                      <a:pt x="720" y="1312"/>
                    </a:cubicBezTo>
                    <a:cubicBezTo>
                      <a:pt x="728" y="1352"/>
                      <a:pt x="672" y="1408"/>
                      <a:pt x="672" y="1456"/>
                    </a:cubicBezTo>
                    <a:cubicBezTo>
                      <a:pt x="672" y="1504"/>
                      <a:pt x="720" y="1560"/>
                      <a:pt x="720" y="1600"/>
                    </a:cubicBezTo>
                    <a:cubicBezTo>
                      <a:pt x="720" y="1640"/>
                      <a:pt x="664" y="1656"/>
                      <a:pt x="672" y="1696"/>
                    </a:cubicBezTo>
                    <a:cubicBezTo>
                      <a:pt x="680" y="1736"/>
                      <a:pt x="760" y="1792"/>
                      <a:pt x="768" y="1840"/>
                    </a:cubicBezTo>
                    <a:cubicBezTo>
                      <a:pt x="776" y="1888"/>
                      <a:pt x="720" y="1928"/>
                      <a:pt x="720" y="1984"/>
                    </a:cubicBezTo>
                    <a:cubicBezTo>
                      <a:pt x="720" y="2040"/>
                      <a:pt x="768" y="2136"/>
                      <a:pt x="768" y="2176"/>
                    </a:cubicBezTo>
                    <a:cubicBezTo>
                      <a:pt x="768" y="2216"/>
                      <a:pt x="720" y="2192"/>
                      <a:pt x="720" y="2224"/>
                    </a:cubicBezTo>
                    <a:cubicBezTo>
                      <a:pt x="720" y="2256"/>
                      <a:pt x="744" y="2312"/>
                      <a:pt x="768" y="2368"/>
                    </a:cubicBezTo>
                  </a:path>
                </a:pathLst>
              </a:custGeom>
              <a:noFill/>
              <a:ln w="9525">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 name="Freeform 129"/>
              <p:cNvSpPr>
                <a:spLocks/>
              </p:cNvSpPr>
              <p:nvPr/>
            </p:nvSpPr>
            <p:spPr bwMode="hidden">
              <a:xfrm flipH="1">
                <a:off x="489" y="2503"/>
                <a:ext cx="1085" cy="1524"/>
              </a:xfrm>
              <a:custGeom>
                <a:avLst/>
                <a:gdLst>
                  <a:gd name="T0" fmla="*/ 0 w 776"/>
                  <a:gd name="T1" fmla="*/ 1 h 2368"/>
                  <a:gd name="T2" fmla="*/ 13428 w 776"/>
                  <a:gd name="T3" fmla="*/ 1 h 2368"/>
                  <a:gd name="T4" fmla="*/ 5327 w 776"/>
                  <a:gd name="T5" fmla="*/ 1 h 2368"/>
                  <a:gd name="T6" fmla="*/ 18775 w 776"/>
                  <a:gd name="T7" fmla="*/ 1 h 2368"/>
                  <a:gd name="T8" fmla="*/ 10709 w 776"/>
                  <a:gd name="T9" fmla="*/ 2 h 2368"/>
                  <a:gd name="T10" fmla="*/ 21444 w 776"/>
                  <a:gd name="T11" fmla="*/ 2 h 2368"/>
                  <a:gd name="T12" fmla="*/ 16064 w 776"/>
                  <a:gd name="T13" fmla="*/ 3 h 2368"/>
                  <a:gd name="T14" fmla="*/ 26787 w 776"/>
                  <a:gd name="T15" fmla="*/ 3 h 2368"/>
                  <a:gd name="T16" fmla="*/ 21444 w 776"/>
                  <a:gd name="T17" fmla="*/ 3 h 2368"/>
                  <a:gd name="T18" fmla="*/ 29482 w 776"/>
                  <a:gd name="T19" fmla="*/ 3 h 2368"/>
                  <a:gd name="T20" fmla="*/ 26787 w 776"/>
                  <a:gd name="T21" fmla="*/ 4 h 2368"/>
                  <a:gd name="T22" fmla="*/ 32142 w 776"/>
                  <a:gd name="T23" fmla="*/ 4 h 2368"/>
                  <a:gd name="T24" fmla="*/ 32142 w 776"/>
                  <a:gd name="T25" fmla="*/ 5 h 2368"/>
                  <a:gd name="T26" fmla="*/ 37509 w 776"/>
                  <a:gd name="T27" fmla="*/ 6 h 2368"/>
                  <a:gd name="T28" fmla="*/ 34809 w 776"/>
                  <a:gd name="T29" fmla="*/ 6 h 2368"/>
                  <a:gd name="T30" fmla="*/ 40208 w 776"/>
                  <a:gd name="T31" fmla="*/ 6 h 2368"/>
                  <a:gd name="T32" fmla="*/ 37509 w 776"/>
                  <a:gd name="T33" fmla="*/ 8 h 2368"/>
                  <a:gd name="T34" fmla="*/ 40208 w 776"/>
                  <a:gd name="T35" fmla="*/ 8 h 2368"/>
                  <a:gd name="T36" fmla="*/ 37509 w 776"/>
                  <a:gd name="T37" fmla="*/ 9 h 2368"/>
                  <a:gd name="T38" fmla="*/ 42890 w 776"/>
                  <a:gd name="T39" fmla="*/ 10 h 2368"/>
                  <a:gd name="T40" fmla="*/ 40208 w 776"/>
                  <a:gd name="T41" fmla="*/ 10 h 2368"/>
                  <a:gd name="T42" fmla="*/ 42890 w 776"/>
                  <a:gd name="T43" fmla="*/ 11 h 2368"/>
                  <a:gd name="T44" fmla="*/ 40208 w 776"/>
                  <a:gd name="T45" fmla="*/ 11 h 2368"/>
                  <a:gd name="T46" fmla="*/ 42890 w 776"/>
                  <a:gd name="T47" fmla="*/ 12 h 236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776" h="2368">
                    <a:moveTo>
                      <a:pt x="0" y="64"/>
                    </a:moveTo>
                    <a:cubicBezTo>
                      <a:pt x="112" y="32"/>
                      <a:pt x="224" y="0"/>
                      <a:pt x="240" y="16"/>
                    </a:cubicBezTo>
                    <a:cubicBezTo>
                      <a:pt x="256" y="32"/>
                      <a:pt x="80" y="136"/>
                      <a:pt x="96" y="160"/>
                    </a:cubicBezTo>
                    <a:cubicBezTo>
                      <a:pt x="112" y="184"/>
                      <a:pt x="320" y="136"/>
                      <a:pt x="336" y="160"/>
                    </a:cubicBezTo>
                    <a:cubicBezTo>
                      <a:pt x="352" y="184"/>
                      <a:pt x="184" y="272"/>
                      <a:pt x="192" y="304"/>
                    </a:cubicBezTo>
                    <a:cubicBezTo>
                      <a:pt x="200" y="336"/>
                      <a:pt x="368" y="328"/>
                      <a:pt x="384" y="352"/>
                    </a:cubicBezTo>
                    <a:cubicBezTo>
                      <a:pt x="400" y="376"/>
                      <a:pt x="272" y="424"/>
                      <a:pt x="288" y="448"/>
                    </a:cubicBezTo>
                    <a:cubicBezTo>
                      <a:pt x="304" y="472"/>
                      <a:pt x="464" y="472"/>
                      <a:pt x="480" y="496"/>
                    </a:cubicBezTo>
                    <a:cubicBezTo>
                      <a:pt x="496" y="520"/>
                      <a:pt x="376" y="568"/>
                      <a:pt x="384" y="592"/>
                    </a:cubicBezTo>
                    <a:cubicBezTo>
                      <a:pt x="392" y="616"/>
                      <a:pt x="512" y="616"/>
                      <a:pt x="528" y="640"/>
                    </a:cubicBezTo>
                    <a:cubicBezTo>
                      <a:pt x="544" y="664"/>
                      <a:pt x="472" y="704"/>
                      <a:pt x="480" y="736"/>
                    </a:cubicBezTo>
                    <a:cubicBezTo>
                      <a:pt x="488" y="768"/>
                      <a:pt x="560" y="800"/>
                      <a:pt x="576" y="832"/>
                    </a:cubicBezTo>
                    <a:cubicBezTo>
                      <a:pt x="592" y="864"/>
                      <a:pt x="560" y="888"/>
                      <a:pt x="576" y="928"/>
                    </a:cubicBezTo>
                    <a:cubicBezTo>
                      <a:pt x="592" y="968"/>
                      <a:pt x="664" y="1024"/>
                      <a:pt x="672" y="1072"/>
                    </a:cubicBezTo>
                    <a:cubicBezTo>
                      <a:pt x="680" y="1120"/>
                      <a:pt x="616" y="1176"/>
                      <a:pt x="624" y="1216"/>
                    </a:cubicBezTo>
                    <a:cubicBezTo>
                      <a:pt x="632" y="1256"/>
                      <a:pt x="712" y="1272"/>
                      <a:pt x="720" y="1312"/>
                    </a:cubicBezTo>
                    <a:cubicBezTo>
                      <a:pt x="728" y="1352"/>
                      <a:pt x="672" y="1408"/>
                      <a:pt x="672" y="1456"/>
                    </a:cubicBezTo>
                    <a:cubicBezTo>
                      <a:pt x="672" y="1504"/>
                      <a:pt x="720" y="1560"/>
                      <a:pt x="720" y="1600"/>
                    </a:cubicBezTo>
                    <a:cubicBezTo>
                      <a:pt x="720" y="1640"/>
                      <a:pt x="664" y="1656"/>
                      <a:pt x="672" y="1696"/>
                    </a:cubicBezTo>
                    <a:cubicBezTo>
                      <a:pt x="680" y="1736"/>
                      <a:pt x="760" y="1792"/>
                      <a:pt x="768" y="1840"/>
                    </a:cubicBezTo>
                    <a:cubicBezTo>
                      <a:pt x="776" y="1888"/>
                      <a:pt x="720" y="1928"/>
                      <a:pt x="720" y="1984"/>
                    </a:cubicBezTo>
                    <a:cubicBezTo>
                      <a:pt x="720" y="2040"/>
                      <a:pt x="768" y="2136"/>
                      <a:pt x="768" y="2176"/>
                    </a:cubicBezTo>
                    <a:cubicBezTo>
                      <a:pt x="768" y="2216"/>
                      <a:pt x="720" y="2192"/>
                      <a:pt x="720" y="2224"/>
                    </a:cubicBezTo>
                    <a:cubicBezTo>
                      <a:pt x="720" y="2256"/>
                      <a:pt x="744" y="2312"/>
                      <a:pt x="768" y="2368"/>
                    </a:cubicBezTo>
                  </a:path>
                </a:pathLst>
              </a:custGeom>
              <a:noFill/>
              <a:ln w="9525">
                <a:solidFill>
                  <a:schemeClr val="fo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Freeform 130"/>
              <p:cNvSpPr>
                <a:spLocks/>
              </p:cNvSpPr>
              <p:nvPr/>
            </p:nvSpPr>
            <p:spPr bwMode="hidden">
              <a:xfrm flipH="1">
                <a:off x="1000" y="893"/>
                <a:ext cx="696" cy="1524"/>
              </a:xfrm>
              <a:custGeom>
                <a:avLst/>
                <a:gdLst>
                  <a:gd name="T0" fmla="*/ 0 w 776"/>
                  <a:gd name="T1" fmla="*/ 1 h 2368"/>
                  <a:gd name="T2" fmla="*/ 65 w 776"/>
                  <a:gd name="T3" fmla="*/ 1 h 2368"/>
                  <a:gd name="T4" fmla="*/ 26 w 776"/>
                  <a:gd name="T5" fmla="*/ 1 h 2368"/>
                  <a:gd name="T6" fmla="*/ 91 w 776"/>
                  <a:gd name="T7" fmla="*/ 1 h 2368"/>
                  <a:gd name="T8" fmla="*/ 52 w 776"/>
                  <a:gd name="T9" fmla="*/ 2 h 2368"/>
                  <a:gd name="T10" fmla="*/ 104 w 776"/>
                  <a:gd name="T11" fmla="*/ 2 h 2368"/>
                  <a:gd name="T12" fmla="*/ 79 w 776"/>
                  <a:gd name="T13" fmla="*/ 3 h 2368"/>
                  <a:gd name="T14" fmla="*/ 129 w 776"/>
                  <a:gd name="T15" fmla="*/ 3 h 2368"/>
                  <a:gd name="T16" fmla="*/ 104 w 776"/>
                  <a:gd name="T17" fmla="*/ 3 h 2368"/>
                  <a:gd name="T18" fmla="*/ 144 w 776"/>
                  <a:gd name="T19" fmla="*/ 3 h 2368"/>
                  <a:gd name="T20" fmla="*/ 129 w 776"/>
                  <a:gd name="T21" fmla="*/ 4 h 2368"/>
                  <a:gd name="T22" fmla="*/ 156 w 776"/>
                  <a:gd name="T23" fmla="*/ 4 h 2368"/>
                  <a:gd name="T24" fmla="*/ 156 w 776"/>
                  <a:gd name="T25" fmla="*/ 5 h 2368"/>
                  <a:gd name="T26" fmla="*/ 183 w 776"/>
                  <a:gd name="T27" fmla="*/ 6 h 2368"/>
                  <a:gd name="T28" fmla="*/ 169 w 776"/>
                  <a:gd name="T29" fmla="*/ 6 h 2368"/>
                  <a:gd name="T30" fmla="*/ 194 w 776"/>
                  <a:gd name="T31" fmla="*/ 6 h 2368"/>
                  <a:gd name="T32" fmla="*/ 183 w 776"/>
                  <a:gd name="T33" fmla="*/ 8 h 2368"/>
                  <a:gd name="T34" fmla="*/ 194 w 776"/>
                  <a:gd name="T35" fmla="*/ 8 h 2368"/>
                  <a:gd name="T36" fmla="*/ 183 w 776"/>
                  <a:gd name="T37" fmla="*/ 9 h 2368"/>
                  <a:gd name="T38" fmla="*/ 208 w 776"/>
                  <a:gd name="T39" fmla="*/ 10 h 2368"/>
                  <a:gd name="T40" fmla="*/ 194 w 776"/>
                  <a:gd name="T41" fmla="*/ 10 h 2368"/>
                  <a:gd name="T42" fmla="*/ 208 w 776"/>
                  <a:gd name="T43" fmla="*/ 11 h 2368"/>
                  <a:gd name="T44" fmla="*/ 194 w 776"/>
                  <a:gd name="T45" fmla="*/ 11 h 2368"/>
                  <a:gd name="T46" fmla="*/ 208 w 776"/>
                  <a:gd name="T47" fmla="*/ 12 h 236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776" h="2368">
                    <a:moveTo>
                      <a:pt x="0" y="64"/>
                    </a:moveTo>
                    <a:cubicBezTo>
                      <a:pt x="112" y="32"/>
                      <a:pt x="224" y="0"/>
                      <a:pt x="240" y="16"/>
                    </a:cubicBezTo>
                    <a:cubicBezTo>
                      <a:pt x="256" y="32"/>
                      <a:pt x="80" y="136"/>
                      <a:pt x="96" y="160"/>
                    </a:cubicBezTo>
                    <a:cubicBezTo>
                      <a:pt x="112" y="184"/>
                      <a:pt x="320" y="136"/>
                      <a:pt x="336" y="160"/>
                    </a:cubicBezTo>
                    <a:cubicBezTo>
                      <a:pt x="352" y="184"/>
                      <a:pt x="184" y="272"/>
                      <a:pt x="192" y="304"/>
                    </a:cubicBezTo>
                    <a:cubicBezTo>
                      <a:pt x="200" y="336"/>
                      <a:pt x="368" y="328"/>
                      <a:pt x="384" y="352"/>
                    </a:cubicBezTo>
                    <a:cubicBezTo>
                      <a:pt x="400" y="376"/>
                      <a:pt x="272" y="424"/>
                      <a:pt x="288" y="448"/>
                    </a:cubicBezTo>
                    <a:cubicBezTo>
                      <a:pt x="304" y="472"/>
                      <a:pt x="464" y="472"/>
                      <a:pt x="480" y="496"/>
                    </a:cubicBezTo>
                    <a:cubicBezTo>
                      <a:pt x="496" y="520"/>
                      <a:pt x="376" y="568"/>
                      <a:pt x="384" y="592"/>
                    </a:cubicBezTo>
                    <a:cubicBezTo>
                      <a:pt x="392" y="616"/>
                      <a:pt x="512" y="616"/>
                      <a:pt x="528" y="640"/>
                    </a:cubicBezTo>
                    <a:cubicBezTo>
                      <a:pt x="544" y="664"/>
                      <a:pt x="472" y="704"/>
                      <a:pt x="480" y="736"/>
                    </a:cubicBezTo>
                    <a:cubicBezTo>
                      <a:pt x="488" y="768"/>
                      <a:pt x="560" y="800"/>
                      <a:pt x="576" y="832"/>
                    </a:cubicBezTo>
                    <a:cubicBezTo>
                      <a:pt x="592" y="864"/>
                      <a:pt x="560" y="888"/>
                      <a:pt x="576" y="928"/>
                    </a:cubicBezTo>
                    <a:cubicBezTo>
                      <a:pt x="592" y="968"/>
                      <a:pt x="664" y="1024"/>
                      <a:pt x="672" y="1072"/>
                    </a:cubicBezTo>
                    <a:cubicBezTo>
                      <a:pt x="680" y="1120"/>
                      <a:pt x="616" y="1176"/>
                      <a:pt x="624" y="1216"/>
                    </a:cubicBezTo>
                    <a:cubicBezTo>
                      <a:pt x="632" y="1256"/>
                      <a:pt x="712" y="1272"/>
                      <a:pt x="720" y="1312"/>
                    </a:cubicBezTo>
                    <a:cubicBezTo>
                      <a:pt x="728" y="1352"/>
                      <a:pt x="672" y="1408"/>
                      <a:pt x="672" y="1456"/>
                    </a:cubicBezTo>
                    <a:cubicBezTo>
                      <a:pt x="672" y="1504"/>
                      <a:pt x="720" y="1560"/>
                      <a:pt x="720" y="1600"/>
                    </a:cubicBezTo>
                    <a:cubicBezTo>
                      <a:pt x="720" y="1640"/>
                      <a:pt x="664" y="1656"/>
                      <a:pt x="672" y="1696"/>
                    </a:cubicBezTo>
                    <a:cubicBezTo>
                      <a:pt x="680" y="1736"/>
                      <a:pt x="760" y="1792"/>
                      <a:pt x="768" y="1840"/>
                    </a:cubicBezTo>
                    <a:cubicBezTo>
                      <a:pt x="776" y="1888"/>
                      <a:pt x="720" y="1928"/>
                      <a:pt x="720" y="1984"/>
                    </a:cubicBezTo>
                    <a:cubicBezTo>
                      <a:pt x="720" y="2040"/>
                      <a:pt x="768" y="2136"/>
                      <a:pt x="768" y="2176"/>
                    </a:cubicBezTo>
                    <a:cubicBezTo>
                      <a:pt x="768" y="2216"/>
                      <a:pt x="720" y="2192"/>
                      <a:pt x="720" y="2224"/>
                    </a:cubicBezTo>
                    <a:cubicBezTo>
                      <a:pt x="720" y="2256"/>
                      <a:pt x="744" y="2312"/>
                      <a:pt x="768" y="2368"/>
                    </a:cubicBezTo>
                  </a:path>
                </a:pathLst>
              </a:custGeom>
              <a:noFill/>
              <a:ln w="9525">
                <a:solidFill>
                  <a:schemeClr val="fo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 name="Freeform 131"/>
              <p:cNvSpPr>
                <a:spLocks/>
              </p:cNvSpPr>
              <p:nvPr/>
            </p:nvSpPr>
            <p:spPr bwMode="hidden">
              <a:xfrm>
                <a:off x="4401" y="2279"/>
                <a:ext cx="1007" cy="1600"/>
              </a:xfrm>
              <a:custGeom>
                <a:avLst/>
                <a:gdLst>
                  <a:gd name="T0" fmla="*/ 0 w 776"/>
                  <a:gd name="T1" fmla="*/ 1 h 2368"/>
                  <a:gd name="T2" fmla="*/ 5468 w 776"/>
                  <a:gd name="T3" fmla="*/ 1 h 2368"/>
                  <a:gd name="T4" fmla="*/ 2193 w 776"/>
                  <a:gd name="T5" fmla="*/ 1 h 2368"/>
                  <a:gd name="T6" fmla="*/ 7652 w 776"/>
                  <a:gd name="T7" fmla="*/ 1 h 2368"/>
                  <a:gd name="T8" fmla="*/ 4374 w 776"/>
                  <a:gd name="T9" fmla="*/ 3 h 2368"/>
                  <a:gd name="T10" fmla="*/ 8744 w 776"/>
                  <a:gd name="T11" fmla="*/ 3 h 2368"/>
                  <a:gd name="T12" fmla="*/ 6562 w 776"/>
                  <a:gd name="T13" fmla="*/ 4 h 2368"/>
                  <a:gd name="T14" fmla="*/ 10945 w 776"/>
                  <a:gd name="T15" fmla="*/ 5 h 2368"/>
                  <a:gd name="T16" fmla="*/ 8744 w 776"/>
                  <a:gd name="T17" fmla="*/ 5 h 2368"/>
                  <a:gd name="T18" fmla="*/ 12049 w 776"/>
                  <a:gd name="T19" fmla="*/ 6 h 2368"/>
                  <a:gd name="T20" fmla="*/ 10945 w 776"/>
                  <a:gd name="T21" fmla="*/ 7 h 2368"/>
                  <a:gd name="T22" fmla="*/ 13118 w 776"/>
                  <a:gd name="T23" fmla="*/ 7 h 2368"/>
                  <a:gd name="T24" fmla="*/ 13118 w 776"/>
                  <a:gd name="T25" fmla="*/ 8 h 2368"/>
                  <a:gd name="T26" fmla="*/ 15326 w 776"/>
                  <a:gd name="T27" fmla="*/ 10 h 2368"/>
                  <a:gd name="T28" fmla="*/ 14233 w 776"/>
                  <a:gd name="T29" fmla="*/ 11 h 2368"/>
                  <a:gd name="T30" fmla="*/ 16416 w 776"/>
                  <a:gd name="T31" fmla="*/ 12 h 2368"/>
                  <a:gd name="T32" fmla="*/ 15326 w 776"/>
                  <a:gd name="T33" fmla="*/ 14 h 2368"/>
                  <a:gd name="T34" fmla="*/ 16416 w 776"/>
                  <a:gd name="T35" fmla="*/ 15 h 2368"/>
                  <a:gd name="T36" fmla="*/ 15326 w 776"/>
                  <a:gd name="T37" fmla="*/ 16 h 2368"/>
                  <a:gd name="T38" fmla="*/ 17525 w 776"/>
                  <a:gd name="T39" fmla="*/ 16 h 2368"/>
                  <a:gd name="T40" fmla="*/ 16416 w 776"/>
                  <a:gd name="T41" fmla="*/ 18 h 2368"/>
                  <a:gd name="T42" fmla="*/ 17525 w 776"/>
                  <a:gd name="T43" fmla="*/ 20 h 2368"/>
                  <a:gd name="T44" fmla="*/ 16416 w 776"/>
                  <a:gd name="T45" fmla="*/ 20 h 2368"/>
                  <a:gd name="T46" fmla="*/ 17525 w 776"/>
                  <a:gd name="T47" fmla="*/ 22 h 236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776" h="2368">
                    <a:moveTo>
                      <a:pt x="0" y="64"/>
                    </a:moveTo>
                    <a:cubicBezTo>
                      <a:pt x="112" y="32"/>
                      <a:pt x="224" y="0"/>
                      <a:pt x="240" y="16"/>
                    </a:cubicBezTo>
                    <a:cubicBezTo>
                      <a:pt x="256" y="32"/>
                      <a:pt x="80" y="136"/>
                      <a:pt x="96" y="160"/>
                    </a:cubicBezTo>
                    <a:cubicBezTo>
                      <a:pt x="112" y="184"/>
                      <a:pt x="320" y="136"/>
                      <a:pt x="336" y="160"/>
                    </a:cubicBezTo>
                    <a:cubicBezTo>
                      <a:pt x="352" y="184"/>
                      <a:pt x="184" y="272"/>
                      <a:pt x="192" y="304"/>
                    </a:cubicBezTo>
                    <a:cubicBezTo>
                      <a:pt x="200" y="336"/>
                      <a:pt x="368" y="328"/>
                      <a:pt x="384" y="352"/>
                    </a:cubicBezTo>
                    <a:cubicBezTo>
                      <a:pt x="400" y="376"/>
                      <a:pt x="272" y="424"/>
                      <a:pt x="288" y="448"/>
                    </a:cubicBezTo>
                    <a:cubicBezTo>
                      <a:pt x="304" y="472"/>
                      <a:pt x="464" y="472"/>
                      <a:pt x="480" y="496"/>
                    </a:cubicBezTo>
                    <a:cubicBezTo>
                      <a:pt x="496" y="520"/>
                      <a:pt x="376" y="568"/>
                      <a:pt x="384" y="592"/>
                    </a:cubicBezTo>
                    <a:cubicBezTo>
                      <a:pt x="392" y="616"/>
                      <a:pt x="512" y="616"/>
                      <a:pt x="528" y="640"/>
                    </a:cubicBezTo>
                    <a:cubicBezTo>
                      <a:pt x="544" y="664"/>
                      <a:pt x="472" y="704"/>
                      <a:pt x="480" y="736"/>
                    </a:cubicBezTo>
                    <a:cubicBezTo>
                      <a:pt x="488" y="768"/>
                      <a:pt x="560" y="800"/>
                      <a:pt x="576" y="832"/>
                    </a:cubicBezTo>
                    <a:cubicBezTo>
                      <a:pt x="592" y="864"/>
                      <a:pt x="560" y="888"/>
                      <a:pt x="576" y="928"/>
                    </a:cubicBezTo>
                    <a:cubicBezTo>
                      <a:pt x="592" y="968"/>
                      <a:pt x="664" y="1024"/>
                      <a:pt x="672" y="1072"/>
                    </a:cubicBezTo>
                    <a:cubicBezTo>
                      <a:pt x="680" y="1120"/>
                      <a:pt x="616" y="1176"/>
                      <a:pt x="624" y="1216"/>
                    </a:cubicBezTo>
                    <a:cubicBezTo>
                      <a:pt x="632" y="1256"/>
                      <a:pt x="712" y="1272"/>
                      <a:pt x="720" y="1312"/>
                    </a:cubicBezTo>
                    <a:cubicBezTo>
                      <a:pt x="728" y="1352"/>
                      <a:pt x="672" y="1408"/>
                      <a:pt x="672" y="1456"/>
                    </a:cubicBezTo>
                    <a:cubicBezTo>
                      <a:pt x="672" y="1504"/>
                      <a:pt x="720" y="1560"/>
                      <a:pt x="720" y="1600"/>
                    </a:cubicBezTo>
                    <a:cubicBezTo>
                      <a:pt x="720" y="1640"/>
                      <a:pt x="664" y="1656"/>
                      <a:pt x="672" y="1696"/>
                    </a:cubicBezTo>
                    <a:cubicBezTo>
                      <a:pt x="680" y="1736"/>
                      <a:pt x="760" y="1792"/>
                      <a:pt x="768" y="1840"/>
                    </a:cubicBezTo>
                    <a:cubicBezTo>
                      <a:pt x="776" y="1888"/>
                      <a:pt x="720" y="1928"/>
                      <a:pt x="720" y="1984"/>
                    </a:cubicBezTo>
                    <a:cubicBezTo>
                      <a:pt x="720" y="2040"/>
                      <a:pt x="768" y="2136"/>
                      <a:pt x="768" y="2176"/>
                    </a:cubicBezTo>
                    <a:cubicBezTo>
                      <a:pt x="768" y="2216"/>
                      <a:pt x="720" y="2192"/>
                      <a:pt x="720" y="2224"/>
                    </a:cubicBezTo>
                    <a:cubicBezTo>
                      <a:pt x="720" y="2256"/>
                      <a:pt x="744" y="2312"/>
                      <a:pt x="768" y="2368"/>
                    </a:cubicBezTo>
                  </a:path>
                </a:pathLst>
              </a:custGeom>
              <a:noFill/>
              <a:ln w="9525">
                <a:solidFill>
                  <a:schemeClr val="accent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9" name="Freeform 132"/>
              <p:cNvSpPr>
                <a:spLocks/>
              </p:cNvSpPr>
              <p:nvPr/>
            </p:nvSpPr>
            <p:spPr bwMode="hidden">
              <a:xfrm>
                <a:off x="3878" y="1470"/>
                <a:ext cx="1518" cy="1067"/>
              </a:xfrm>
              <a:custGeom>
                <a:avLst/>
                <a:gdLst>
                  <a:gd name="T0" fmla="*/ 0 w 776"/>
                  <a:gd name="T1" fmla="*/ 0 h 2368"/>
                  <a:gd name="T2" fmla="*/ 752390 w 776"/>
                  <a:gd name="T3" fmla="*/ 0 h 2368"/>
                  <a:gd name="T4" fmla="*/ 301859 w 776"/>
                  <a:gd name="T5" fmla="*/ 0 h 2368"/>
                  <a:gd name="T6" fmla="*/ 1054570 w 776"/>
                  <a:gd name="T7" fmla="*/ 0 h 2368"/>
                  <a:gd name="T8" fmla="*/ 604123 w 776"/>
                  <a:gd name="T9" fmla="*/ 0 h 2368"/>
                  <a:gd name="T10" fmla="*/ 1205529 w 776"/>
                  <a:gd name="T11" fmla="*/ 0 h 2368"/>
                  <a:gd name="T12" fmla="*/ 903548 w 776"/>
                  <a:gd name="T13" fmla="*/ 0 h 2368"/>
                  <a:gd name="T14" fmla="*/ 1507620 w 776"/>
                  <a:gd name="T15" fmla="*/ 0 h 2368"/>
                  <a:gd name="T16" fmla="*/ 1205529 w 776"/>
                  <a:gd name="T17" fmla="*/ 0 h 2368"/>
                  <a:gd name="T18" fmla="*/ 1658127 w 776"/>
                  <a:gd name="T19" fmla="*/ 0 h 2368"/>
                  <a:gd name="T20" fmla="*/ 1507620 w 776"/>
                  <a:gd name="T21" fmla="*/ 0 h 2368"/>
                  <a:gd name="T22" fmla="*/ 1809080 w 776"/>
                  <a:gd name="T23" fmla="*/ 0 h 2368"/>
                  <a:gd name="T24" fmla="*/ 1809080 w 776"/>
                  <a:gd name="T25" fmla="*/ 0 h 2368"/>
                  <a:gd name="T26" fmla="*/ 2110396 w 776"/>
                  <a:gd name="T27" fmla="*/ 0 h 2368"/>
                  <a:gd name="T28" fmla="*/ 1960039 w 776"/>
                  <a:gd name="T29" fmla="*/ 0 h 2368"/>
                  <a:gd name="T30" fmla="*/ 2259613 w 776"/>
                  <a:gd name="T31" fmla="*/ 0 h 2368"/>
                  <a:gd name="T32" fmla="*/ 2110396 w 776"/>
                  <a:gd name="T33" fmla="*/ 0 h 2368"/>
                  <a:gd name="T34" fmla="*/ 2259613 w 776"/>
                  <a:gd name="T35" fmla="*/ 0 h 2368"/>
                  <a:gd name="T36" fmla="*/ 2110396 w 776"/>
                  <a:gd name="T37" fmla="*/ 0 h 2368"/>
                  <a:gd name="T38" fmla="*/ 2410510 w 776"/>
                  <a:gd name="T39" fmla="*/ 0 h 2368"/>
                  <a:gd name="T40" fmla="*/ 2259613 w 776"/>
                  <a:gd name="T41" fmla="*/ 0 h 2368"/>
                  <a:gd name="T42" fmla="*/ 2410510 w 776"/>
                  <a:gd name="T43" fmla="*/ 0 h 2368"/>
                  <a:gd name="T44" fmla="*/ 2259613 w 776"/>
                  <a:gd name="T45" fmla="*/ 0 h 2368"/>
                  <a:gd name="T46" fmla="*/ 2410510 w 776"/>
                  <a:gd name="T47" fmla="*/ 0 h 236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776" h="2368">
                    <a:moveTo>
                      <a:pt x="0" y="64"/>
                    </a:moveTo>
                    <a:cubicBezTo>
                      <a:pt x="112" y="32"/>
                      <a:pt x="224" y="0"/>
                      <a:pt x="240" y="16"/>
                    </a:cubicBezTo>
                    <a:cubicBezTo>
                      <a:pt x="256" y="32"/>
                      <a:pt x="80" y="136"/>
                      <a:pt x="96" y="160"/>
                    </a:cubicBezTo>
                    <a:cubicBezTo>
                      <a:pt x="112" y="184"/>
                      <a:pt x="320" y="136"/>
                      <a:pt x="336" y="160"/>
                    </a:cubicBezTo>
                    <a:cubicBezTo>
                      <a:pt x="352" y="184"/>
                      <a:pt x="184" y="272"/>
                      <a:pt x="192" y="304"/>
                    </a:cubicBezTo>
                    <a:cubicBezTo>
                      <a:pt x="200" y="336"/>
                      <a:pt x="368" y="328"/>
                      <a:pt x="384" y="352"/>
                    </a:cubicBezTo>
                    <a:cubicBezTo>
                      <a:pt x="400" y="376"/>
                      <a:pt x="272" y="424"/>
                      <a:pt x="288" y="448"/>
                    </a:cubicBezTo>
                    <a:cubicBezTo>
                      <a:pt x="304" y="472"/>
                      <a:pt x="464" y="472"/>
                      <a:pt x="480" y="496"/>
                    </a:cubicBezTo>
                    <a:cubicBezTo>
                      <a:pt x="496" y="520"/>
                      <a:pt x="376" y="568"/>
                      <a:pt x="384" y="592"/>
                    </a:cubicBezTo>
                    <a:cubicBezTo>
                      <a:pt x="392" y="616"/>
                      <a:pt x="512" y="616"/>
                      <a:pt x="528" y="640"/>
                    </a:cubicBezTo>
                    <a:cubicBezTo>
                      <a:pt x="544" y="664"/>
                      <a:pt x="472" y="704"/>
                      <a:pt x="480" y="736"/>
                    </a:cubicBezTo>
                    <a:cubicBezTo>
                      <a:pt x="488" y="768"/>
                      <a:pt x="560" y="800"/>
                      <a:pt x="576" y="832"/>
                    </a:cubicBezTo>
                    <a:cubicBezTo>
                      <a:pt x="592" y="864"/>
                      <a:pt x="560" y="888"/>
                      <a:pt x="576" y="928"/>
                    </a:cubicBezTo>
                    <a:cubicBezTo>
                      <a:pt x="592" y="968"/>
                      <a:pt x="664" y="1024"/>
                      <a:pt x="672" y="1072"/>
                    </a:cubicBezTo>
                    <a:cubicBezTo>
                      <a:pt x="680" y="1120"/>
                      <a:pt x="616" y="1176"/>
                      <a:pt x="624" y="1216"/>
                    </a:cubicBezTo>
                    <a:cubicBezTo>
                      <a:pt x="632" y="1256"/>
                      <a:pt x="712" y="1272"/>
                      <a:pt x="720" y="1312"/>
                    </a:cubicBezTo>
                    <a:cubicBezTo>
                      <a:pt x="728" y="1352"/>
                      <a:pt x="672" y="1408"/>
                      <a:pt x="672" y="1456"/>
                    </a:cubicBezTo>
                    <a:cubicBezTo>
                      <a:pt x="672" y="1504"/>
                      <a:pt x="720" y="1560"/>
                      <a:pt x="720" y="1600"/>
                    </a:cubicBezTo>
                    <a:cubicBezTo>
                      <a:pt x="720" y="1640"/>
                      <a:pt x="664" y="1656"/>
                      <a:pt x="672" y="1696"/>
                    </a:cubicBezTo>
                    <a:cubicBezTo>
                      <a:pt x="680" y="1736"/>
                      <a:pt x="760" y="1792"/>
                      <a:pt x="768" y="1840"/>
                    </a:cubicBezTo>
                    <a:cubicBezTo>
                      <a:pt x="776" y="1888"/>
                      <a:pt x="720" y="1928"/>
                      <a:pt x="720" y="1984"/>
                    </a:cubicBezTo>
                    <a:cubicBezTo>
                      <a:pt x="720" y="2040"/>
                      <a:pt x="768" y="2136"/>
                      <a:pt x="768" y="2176"/>
                    </a:cubicBezTo>
                    <a:cubicBezTo>
                      <a:pt x="768" y="2216"/>
                      <a:pt x="720" y="2192"/>
                      <a:pt x="720" y="2224"/>
                    </a:cubicBezTo>
                    <a:cubicBezTo>
                      <a:pt x="720" y="2256"/>
                      <a:pt x="744" y="2312"/>
                      <a:pt x="768" y="2368"/>
                    </a:cubicBezTo>
                  </a:path>
                </a:pathLst>
              </a:custGeom>
              <a:noFill/>
              <a:ln w="9525">
                <a:solidFill>
                  <a:schemeClr val="fo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 name="Freeform 133"/>
              <p:cNvSpPr>
                <a:spLocks/>
              </p:cNvSpPr>
              <p:nvPr/>
            </p:nvSpPr>
            <p:spPr bwMode="hidden">
              <a:xfrm>
                <a:off x="3934" y="337"/>
                <a:ext cx="664" cy="1434"/>
              </a:xfrm>
              <a:custGeom>
                <a:avLst/>
                <a:gdLst>
                  <a:gd name="T0" fmla="*/ 0 w 776"/>
                  <a:gd name="T1" fmla="*/ 1 h 2368"/>
                  <a:gd name="T2" fmla="*/ 37 w 776"/>
                  <a:gd name="T3" fmla="*/ 1 h 2368"/>
                  <a:gd name="T4" fmla="*/ 15 w 776"/>
                  <a:gd name="T5" fmla="*/ 1 h 2368"/>
                  <a:gd name="T6" fmla="*/ 52 w 776"/>
                  <a:gd name="T7" fmla="*/ 1 h 2368"/>
                  <a:gd name="T8" fmla="*/ 29 w 776"/>
                  <a:gd name="T9" fmla="*/ 1 h 2368"/>
                  <a:gd name="T10" fmla="*/ 58 w 776"/>
                  <a:gd name="T11" fmla="*/ 1 h 2368"/>
                  <a:gd name="T12" fmla="*/ 44 w 776"/>
                  <a:gd name="T13" fmla="*/ 1 h 2368"/>
                  <a:gd name="T14" fmla="*/ 74 w 776"/>
                  <a:gd name="T15" fmla="*/ 1 h 2368"/>
                  <a:gd name="T16" fmla="*/ 58 w 776"/>
                  <a:gd name="T17" fmla="*/ 1 h 2368"/>
                  <a:gd name="T18" fmla="*/ 80 w 776"/>
                  <a:gd name="T19" fmla="*/ 1 h 2368"/>
                  <a:gd name="T20" fmla="*/ 74 w 776"/>
                  <a:gd name="T21" fmla="*/ 2 h 2368"/>
                  <a:gd name="T22" fmla="*/ 89 w 776"/>
                  <a:gd name="T23" fmla="*/ 2 h 2368"/>
                  <a:gd name="T24" fmla="*/ 89 w 776"/>
                  <a:gd name="T25" fmla="*/ 2 h 2368"/>
                  <a:gd name="T26" fmla="*/ 104 w 776"/>
                  <a:gd name="T27" fmla="*/ 2 h 2368"/>
                  <a:gd name="T28" fmla="*/ 97 w 776"/>
                  <a:gd name="T29" fmla="*/ 3 h 2368"/>
                  <a:gd name="T30" fmla="*/ 110 w 776"/>
                  <a:gd name="T31" fmla="*/ 3 h 2368"/>
                  <a:gd name="T32" fmla="*/ 104 w 776"/>
                  <a:gd name="T33" fmla="*/ 4 h 2368"/>
                  <a:gd name="T34" fmla="*/ 110 w 776"/>
                  <a:gd name="T35" fmla="*/ 4 h 2368"/>
                  <a:gd name="T36" fmla="*/ 104 w 776"/>
                  <a:gd name="T37" fmla="*/ 4 h 2368"/>
                  <a:gd name="T38" fmla="*/ 119 w 776"/>
                  <a:gd name="T39" fmla="*/ 4 h 2368"/>
                  <a:gd name="T40" fmla="*/ 110 w 776"/>
                  <a:gd name="T41" fmla="*/ 5 h 2368"/>
                  <a:gd name="T42" fmla="*/ 119 w 776"/>
                  <a:gd name="T43" fmla="*/ 5 h 2368"/>
                  <a:gd name="T44" fmla="*/ 110 w 776"/>
                  <a:gd name="T45" fmla="*/ 5 h 2368"/>
                  <a:gd name="T46" fmla="*/ 119 w 776"/>
                  <a:gd name="T47" fmla="*/ 6 h 236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776" h="2368">
                    <a:moveTo>
                      <a:pt x="0" y="64"/>
                    </a:moveTo>
                    <a:cubicBezTo>
                      <a:pt x="112" y="32"/>
                      <a:pt x="224" y="0"/>
                      <a:pt x="240" y="16"/>
                    </a:cubicBezTo>
                    <a:cubicBezTo>
                      <a:pt x="256" y="32"/>
                      <a:pt x="80" y="136"/>
                      <a:pt x="96" y="160"/>
                    </a:cubicBezTo>
                    <a:cubicBezTo>
                      <a:pt x="112" y="184"/>
                      <a:pt x="320" y="136"/>
                      <a:pt x="336" y="160"/>
                    </a:cubicBezTo>
                    <a:cubicBezTo>
                      <a:pt x="352" y="184"/>
                      <a:pt x="184" y="272"/>
                      <a:pt x="192" y="304"/>
                    </a:cubicBezTo>
                    <a:cubicBezTo>
                      <a:pt x="200" y="336"/>
                      <a:pt x="368" y="328"/>
                      <a:pt x="384" y="352"/>
                    </a:cubicBezTo>
                    <a:cubicBezTo>
                      <a:pt x="400" y="376"/>
                      <a:pt x="272" y="424"/>
                      <a:pt x="288" y="448"/>
                    </a:cubicBezTo>
                    <a:cubicBezTo>
                      <a:pt x="304" y="472"/>
                      <a:pt x="464" y="472"/>
                      <a:pt x="480" y="496"/>
                    </a:cubicBezTo>
                    <a:cubicBezTo>
                      <a:pt x="496" y="520"/>
                      <a:pt x="376" y="568"/>
                      <a:pt x="384" y="592"/>
                    </a:cubicBezTo>
                    <a:cubicBezTo>
                      <a:pt x="392" y="616"/>
                      <a:pt x="512" y="616"/>
                      <a:pt x="528" y="640"/>
                    </a:cubicBezTo>
                    <a:cubicBezTo>
                      <a:pt x="544" y="664"/>
                      <a:pt x="472" y="704"/>
                      <a:pt x="480" y="736"/>
                    </a:cubicBezTo>
                    <a:cubicBezTo>
                      <a:pt x="488" y="768"/>
                      <a:pt x="560" y="800"/>
                      <a:pt x="576" y="832"/>
                    </a:cubicBezTo>
                    <a:cubicBezTo>
                      <a:pt x="592" y="864"/>
                      <a:pt x="560" y="888"/>
                      <a:pt x="576" y="928"/>
                    </a:cubicBezTo>
                    <a:cubicBezTo>
                      <a:pt x="592" y="968"/>
                      <a:pt x="664" y="1024"/>
                      <a:pt x="672" y="1072"/>
                    </a:cubicBezTo>
                    <a:cubicBezTo>
                      <a:pt x="680" y="1120"/>
                      <a:pt x="616" y="1176"/>
                      <a:pt x="624" y="1216"/>
                    </a:cubicBezTo>
                    <a:cubicBezTo>
                      <a:pt x="632" y="1256"/>
                      <a:pt x="712" y="1272"/>
                      <a:pt x="720" y="1312"/>
                    </a:cubicBezTo>
                    <a:cubicBezTo>
                      <a:pt x="728" y="1352"/>
                      <a:pt x="672" y="1408"/>
                      <a:pt x="672" y="1456"/>
                    </a:cubicBezTo>
                    <a:cubicBezTo>
                      <a:pt x="672" y="1504"/>
                      <a:pt x="720" y="1560"/>
                      <a:pt x="720" y="1600"/>
                    </a:cubicBezTo>
                    <a:cubicBezTo>
                      <a:pt x="720" y="1640"/>
                      <a:pt x="664" y="1656"/>
                      <a:pt x="672" y="1696"/>
                    </a:cubicBezTo>
                    <a:cubicBezTo>
                      <a:pt x="680" y="1736"/>
                      <a:pt x="760" y="1792"/>
                      <a:pt x="768" y="1840"/>
                    </a:cubicBezTo>
                    <a:cubicBezTo>
                      <a:pt x="776" y="1888"/>
                      <a:pt x="720" y="1928"/>
                      <a:pt x="720" y="1984"/>
                    </a:cubicBezTo>
                    <a:cubicBezTo>
                      <a:pt x="720" y="2040"/>
                      <a:pt x="768" y="2136"/>
                      <a:pt x="768" y="2176"/>
                    </a:cubicBezTo>
                    <a:cubicBezTo>
                      <a:pt x="768" y="2216"/>
                      <a:pt x="720" y="2192"/>
                      <a:pt x="720" y="2224"/>
                    </a:cubicBezTo>
                    <a:cubicBezTo>
                      <a:pt x="720" y="2256"/>
                      <a:pt x="744" y="2312"/>
                      <a:pt x="768" y="2368"/>
                    </a:cubicBezTo>
                  </a:path>
                </a:pathLst>
              </a:custGeom>
              <a:noFill/>
              <a:ln w="9525">
                <a:solidFill>
                  <a:schemeClr val="fo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 name="Freeform 134"/>
              <p:cNvSpPr>
                <a:spLocks/>
              </p:cNvSpPr>
              <p:nvPr/>
            </p:nvSpPr>
            <p:spPr bwMode="hidden">
              <a:xfrm rot="1346631" flipH="1">
                <a:off x="1702" y="1506"/>
                <a:ext cx="440" cy="837"/>
              </a:xfrm>
              <a:custGeom>
                <a:avLst/>
                <a:gdLst>
                  <a:gd name="T0" fmla="*/ 0 w 776"/>
                  <a:gd name="T1" fmla="*/ 0 h 2368"/>
                  <a:gd name="T2" fmla="*/ 1 w 776"/>
                  <a:gd name="T3" fmla="*/ 0 h 2368"/>
                  <a:gd name="T4" fmla="*/ 1 w 776"/>
                  <a:gd name="T5" fmla="*/ 0 h 2368"/>
                  <a:gd name="T6" fmla="*/ 1 w 776"/>
                  <a:gd name="T7" fmla="*/ 0 h 2368"/>
                  <a:gd name="T8" fmla="*/ 1 w 776"/>
                  <a:gd name="T9" fmla="*/ 0 h 2368"/>
                  <a:gd name="T10" fmla="*/ 1 w 776"/>
                  <a:gd name="T11" fmla="*/ 0 h 2368"/>
                  <a:gd name="T12" fmla="*/ 1 w 776"/>
                  <a:gd name="T13" fmla="*/ 0 h 2368"/>
                  <a:gd name="T14" fmla="*/ 1 w 776"/>
                  <a:gd name="T15" fmla="*/ 0 h 2368"/>
                  <a:gd name="T16" fmla="*/ 1 w 776"/>
                  <a:gd name="T17" fmla="*/ 0 h 2368"/>
                  <a:gd name="T18" fmla="*/ 1 w 776"/>
                  <a:gd name="T19" fmla="*/ 0 h 2368"/>
                  <a:gd name="T20" fmla="*/ 1 w 776"/>
                  <a:gd name="T21" fmla="*/ 0 h 2368"/>
                  <a:gd name="T22" fmla="*/ 1 w 776"/>
                  <a:gd name="T23" fmla="*/ 0 h 2368"/>
                  <a:gd name="T24" fmla="*/ 1 w 776"/>
                  <a:gd name="T25" fmla="*/ 0 h 2368"/>
                  <a:gd name="T26" fmla="*/ 1 w 776"/>
                  <a:gd name="T27" fmla="*/ 0 h 2368"/>
                  <a:gd name="T28" fmla="*/ 1 w 776"/>
                  <a:gd name="T29" fmla="*/ 0 h 2368"/>
                  <a:gd name="T30" fmla="*/ 1 w 776"/>
                  <a:gd name="T31" fmla="*/ 0 h 2368"/>
                  <a:gd name="T32" fmla="*/ 1 w 776"/>
                  <a:gd name="T33" fmla="*/ 0 h 2368"/>
                  <a:gd name="T34" fmla="*/ 1 w 776"/>
                  <a:gd name="T35" fmla="*/ 0 h 2368"/>
                  <a:gd name="T36" fmla="*/ 1 w 776"/>
                  <a:gd name="T37" fmla="*/ 0 h 2368"/>
                  <a:gd name="T38" fmla="*/ 1 w 776"/>
                  <a:gd name="T39" fmla="*/ 0 h 2368"/>
                  <a:gd name="T40" fmla="*/ 1 w 776"/>
                  <a:gd name="T41" fmla="*/ 0 h 2368"/>
                  <a:gd name="T42" fmla="*/ 1 w 776"/>
                  <a:gd name="T43" fmla="*/ 0 h 2368"/>
                  <a:gd name="T44" fmla="*/ 1 w 776"/>
                  <a:gd name="T45" fmla="*/ 0 h 2368"/>
                  <a:gd name="T46" fmla="*/ 1 w 776"/>
                  <a:gd name="T47" fmla="*/ 0 h 236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776" h="2368">
                    <a:moveTo>
                      <a:pt x="0" y="64"/>
                    </a:moveTo>
                    <a:cubicBezTo>
                      <a:pt x="112" y="32"/>
                      <a:pt x="224" y="0"/>
                      <a:pt x="240" y="16"/>
                    </a:cubicBezTo>
                    <a:cubicBezTo>
                      <a:pt x="256" y="32"/>
                      <a:pt x="80" y="136"/>
                      <a:pt x="96" y="160"/>
                    </a:cubicBezTo>
                    <a:cubicBezTo>
                      <a:pt x="112" y="184"/>
                      <a:pt x="320" y="136"/>
                      <a:pt x="336" y="160"/>
                    </a:cubicBezTo>
                    <a:cubicBezTo>
                      <a:pt x="352" y="184"/>
                      <a:pt x="184" y="272"/>
                      <a:pt x="192" y="304"/>
                    </a:cubicBezTo>
                    <a:cubicBezTo>
                      <a:pt x="200" y="336"/>
                      <a:pt x="368" y="328"/>
                      <a:pt x="384" y="352"/>
                    </a:cubicBezTo>
                    <a:cubicBezTo>
                      <a:pt x="400" y="376"/>
                      <a:pt x="272" y="424"/>
                      <a:pt x="288" y="448"/>
                    </a:cubicBezTo>
                    <a:cubicBezTo>
                      <a:pt x="304" y="472"/>
                      <a:pt x="464" y="472"/>
                      <a:pt x="480" y="496"/>
                    </a:cubicBezTo>
                    <a:cubicBezTo>
                      <a:pt x="496" y="520"/>
                      <a:pt x="376" y="568"/>
                      <a:pt x="384" y="592"/>
                    </a:cubicBezTo>
                    <a:cubicBezTo>
                      <a:pt x="392" y="616"/>
                      <a:pt x="512" y="616"/>
                      <a:pt x="528" y="640"/>
                    </a:cubicBezTo>
                    <a:cubicBezTo>
                      <a:pt x="544" y="664"/>
                      <a:pt x="472" y="704"/>
                      <a:pt x="480" y="736"/>
                    </a:cubicBezTo>
                    <a:cubicBezTo>
                      <a:pt x="488" y="768"/>
                      <a:pt x="560" y="800"/>
                      <a:pt x="576" y="832"/>
                    </a:cubicBezTo>
                    <a:cubicBezTo>
                      <a:pt x="592" y="864"/>
                      <a:pt x="560" y="888"/>
                      <a:pt x="576" y="928"/>
                    </a:cubicBezTo>
                    <a:cubicBezTo>
                      <a:pt x="592" y="968"/>
                      <a:pt x="664" y="1024"/>
                      <a:pt x="672" y="1072"/>
                    </a:cubicBezTo>
                    <a:cubicBezTo>
                      <a:pt x="680" y="1120"/>
                      <a:pt x="616" y="1176"/>
                      <a:pt x="624" y="1216"/>
                    </a:cubicBezTo>
                    <a:cubicBezTo>
                      <a:pt x="632" y="1256"/>
                      <a:pt x="712" y="1272"/>
                      <a:pt x="720" y="1312"/>
                    </a:cubicBezTo>
                    <a:cubicBezTo>
                      <a:pt x="728" y="1352"/>
                      <a:pt x="672" y="1408"/>
                      <a:pt x="672" y="1456"/>
                    </a:cubicBezTo>
                    <a:cubicBezTo>
                      <a:pt x="672" y="1504"/>
                      <a:pt x="720" y="1560"/>
                      <a:pt x="720" y="1600"/>
                    </a:cubicBezTo>
                    <a:cubicBezTo>
                      <a:pt x="720" y="1640"/>
                      <a:pt x="664" y="1656"/>
                      <a:pt x="672" y="1696"/>
                    </a:cubicBezTo>
                    <a:cubicBezTo>
                      <a:pt x="680" y="1736"/>
                      <a:pt x="760" y="1792"/>
                      <a:pt x="768" y="1840"/>
                    </a:cubicBezTo>
                    <a:cubicBezTo>
                      <a:pt x="776" y="1888"/>
                      <a:pt x="720" y="1928"/>
                      <a:pt x="720" y="1984"/>
                    </a:cubicBezTo>
                    <a:cubicBezTo>
                      <a:pt x="720" y="2040"/>
                      <a:pt x="768" y="2136"/>
                      <a:pt x="768" y="2176"/>
                    </a:cubicBezTo>
                    <a:cubicBezTo>
                      <a:pt x="768" y="2216"/>
                      <a:pt x="720" y="2192"/>
                      <a:pt x="720" y="2224"/>
                    </a:cubicBezTo>
                    <a:cubicBezTo>
                      <a:pt x="720" y="2256"/>
                      <a:pt x="744" y="2312"/>
                      <a:pt x="768" y="2368"/>
                    </a:cubicBezTo>
                  </a:path>
                </a:pathLst>
              </a:custGeom>
              <a:noFill/>
              <a:ln w="9525">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86503" name="Rectangle 135"/>
          <p:cNvSpPr>
            <a:spLocks noGrp="1" noChangeArrowheads="1"/>
          </p:cNvSpPr>
          <p:nvPr>
            <p:ph type="ctrTitle" sz="quarter"/>
          </p:nvPr>
        </p:nvSpPr>
        <p:spPr>
          <a:xfrm>
            <a:off x="685800" y="1827213"/>
            <a:ext cx="7772400" cy="1627187"/>
          </a:xfrm>
        </p:spPr>
        <p:txBody>
          <a:bodyPr/>
          <a:lstStyle>
            <a:lvl1pPr>
              <a:defRPr/>
            </a:lvl1pPr>
          </a:lstStyle>
          <a:p>
            <a:r>
              <a:rPr lang="en-US"/>
              <a:t>Click to edit Master title style</a:t>
            </a:r>
          </a:p>
        </p:txBody>
      </p:sp>
      <p:sp>
        <p:nvSpPr>
          <p:cNvPr id="186504" name="Rectangle 136"/>
          <p:cNvSpPr>
            <a:spLocks noGrp="1" noChangeArrowheads="1"/>
          </p:cNvSpPr>
          <p:nvPr>
            <p:ph type="subTitle" sz="quarter" idx="1"/>
          </p:nvPr>
        </p:nvSpPr>
        <p:spPr>
          <a:xfrm>
            <a:off x="1371600" y="3886200"/>
            <a:ext cx="6400800" cy="1752600"/>
          </a:xfrm>
        </p:spPr>
        <p:txBody>
          <a:bodyPr/>
          <a:lstStyle>
            <a:lvl1pPr marL="0" indent="0" algn="ctr">
              <a:buFontTx/>
              <a:buNone/>
              <a:defRPr/>
            </a:lvl1pPr>
          </a:lstStyle>
          <a:p>
            <a:r>
              <a:rPr lang="en-US"/>
              <a:t>Click to edit Master subtitle style</a:t>
            </a:r>
          </a:p>
        </p:txBody>
      </p:sp>
      <p:sp>
        <p:nvSpPr>
          <p:cNvPr id="137" name="Rectangle 137"/>
          <p:cNvSpPr>
            <a:spLocks noGrp="1" noChangeArrowheads="1"/>
          </p:cNvSpPr>
          <p:nvPr>
            <p:ph type="dt" sz="quarter" idx="10"/>
          </p:nvPr>
        </p:nvSpPr>
        <p:spPr/>
        <p:txBody>
          <a:bodyPr/>
          <a:lstStyle>
            <a:lvl1pPr>
              <a:defRPr/>
            </a:lvl1pPr>
          </a:lstStyle>
          <a:p>
            <a:pPr>
              <a:defRPr/>
            </a:pPr>
            <a:endParaRPr lang="en-US"/>
          </a:p>
        </p:txBody>
      </p:sp>
      <p:sp>
        <p:nvSpPr>
          <p:cNvPr id="138" name="Rectangle 138"/>
          <p:cNvSpPr>
            <a:spLocks noGrp="1" noChangeArrowheads="1"/>
          </p:cNvSpPr>
          <p:nvPr>
            <p:ph type="ftr" sz="quarter" idx="11"/>
          </p:nvPr>
        </p:nvSpPr>
        <p:spPr/>
        <p:txBody>
          <a:bodyPr/>
          <a:lstStyle>
            <a:lvl1pPr>
              <a:defRPr/>
            </a:lvl1pPr>
          </a:lstStyle>
          <a:p>
            <a:pPr>
              <a:defRPr/>
            </a:pPr>
            <a:endParaRPr lang="en-US"/>
          </a:p>
        </p:txBody>
      </p:sp>
      <p:sp>
        <p:nvSpPr>
          <p:cNvPr id="139" name="Rectangle 139"/>
          <p:cNvSpPr>
            <a:spLocks noGrp="1" noChangeArrowheads="1"/>
          </p:cNvSpPr>
          <p:nvPr>
            <p:ph type="sldNum" sz="quarter" idx="12"/>
          </p:nvPr>
        </p:nvSpPr>
        <p:spPr/>
        <p:txBody>
          <a:bodyPr/>
          <a:lstStyle>
            <a:lvl1pPr>
              <a:defRPr/>
            </a:lvl1pPr>
          </a:lstStyle>
          <a:p>
            <a:pPr>
              <a:defRPr/>
            </a:pPr>
            <a:fld id="{44100886-36F1-467F-A6ED-A8CABCC75B7F}" type="slidenum">
              <a:rPr lang="en-US" altLang="en-US"/>
              <a:pPr>
                <a:defRPr/>
              </a:pPr>
              <a:t>‹#›</a:t>
            </a:fld>
            <a:endParaRPr lang="en-US" altLang="en-US"/>
          </a:p>
        </p:txBody>
      </p:sp>
    </p:spTree>
    <p:extLst>
      <p:ext uri="{BB962C8B-B14F-4D97-AF65-F5344CB8AC3E}">
        <p14:creationId xmlns:p14="http://schemas.microsoft.com/office/powerpoint/2010/main" val="3400028916"/>
      </p:ext>
    </p:extLst>
  </p:cSld>
  <p:clrMapOvr>
    <a:masterClrMapping/>
  </p:clrMapOvr>
  <p:transition>
    <p:push dir="u"/>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139"/>
          <p:cNvSpPr>
            <a:spLocks noGrp="1" noChangeArrowheads="1"/>
          </p:cNvSpPr>
          <p:nvPr>
            <p:ph type="dt" sz="half" idx="10"/>
          </p:nvPr>
        </p:nvSpPr>
        <p:spPr>
          <a:ln/>
        </p:spPr>
        <p:txBody>
          <a:bodyPr/>
          <a:lstStyle>
            <a:lvl1pPr>
              <a:defRPr/>
            </a:lvl1pPr>
          </a:lstStyle>
          <a:p>
            <a:pPr>
              <a:defRPr/>
            </a:pPr>
            <a:endParaRPr lang="en-US"/>
          </a:p>
        </p:txBody>
      </p:sp>
      <p:sp>
        <p:nvSpPr>
          <p:cNvPr id="5" name="Rectangle 140"/>
          <p:cNvSpPr>
            <a:spLocks noGrp="1" noChangeArrowheads="1"/>
          </p:cNvSpPr>
          <p:nvPr>
            <p:ph type="ftr" sz="quarter" idx="11"/>
          </p:nvPr>
        </p:nvSpPr>
        <p:spPr>
          <a:ln/>
        </p:spPr>
        <p:txBody>
          <a:bodyPr/>
          <a:lstStyle>
            <a:lvl1pPr>
              <a:defRPr/>
            </a:lvl1pPr>
          </a:lstStyle>
          <a:p>
            <a:pPr>
              <a:defRPr/>
            </a:pPr>
            <a:endParaRPr lang="en-US"/>
          </a:p>
        </p:txBody>
      </p:sp>
      <p:sp>
        <p:nvSpPr>
          <p:cNvPr id="6" name="Rectangle 141"/>
          <p:cNvSpPr>
            <a:spLocks noGrp="1" noChangeArrowheads="1"/>
          </p:cNvSpPr>
          <p:nvPr>
            <p:ph type="sldNum" sz="quarter" idx="12"/>
          </p:nvPr>
        </p:nvSpPr>
        <p:spPr>
          <a:ln/>
        </p:spPr>
        <p:txBody>
          <a:bodyPr/>
          <a:lstStyle>
            <a:lvl1pPr>
              <a:defRPr/>
            </a:lvl1pPr>
          </a:lstStyle>
          <a:p>
            <a:pPr>
              <a:defRPr/>
            </a:pPr>
            <a:fld id="{34C98B01-9AC3-42D4-BC46-F42CF2A0EA58}" type="slidenum">
              <a:rPr lang="en-US" altLang="en-US"/>
              <a:pPr>
                <a:defRPr/>
              </a:pPr>
              <a:t>‹#›</a:t>
            </a:fld>
            <a:endParaRPr lang="en-US" altLang="en-US"/>
          </a:p>
        </p:txBody>
      </p:sp>
    </p:spTree>
    <p:extLst>
      <p:ext uri="{BB962C8B-B14F-4D97-AF65-F5344CB8AC3E}">
        <p14:creationId xmlns:p14="http://schemas.microsoft.com/office/powerpoint/2010/main" val="241583224"/>
      </p:ext>
    </p:extLst>
  </p:cSld>
  <p:clrMapOvr>
    <a:masterClrMapping/>
  </p:clrMapOvr>
  <p:transition>
    <p:push dir="u"/>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301625"/>
            <a:ext cx="1943100" cy="579437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5800" y="301625"/>
            <a:ext cx="5676900" cy="579437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139"/>
          <p:cNvSpPr>
            <a:spLocks noGrp="1" noChangeArrowheads="1"/>
          </p:cNvSpPr>
          <p:nvPr>
            <p:ph type="dt" sz="half" idx="10"/>
          </p:nvPr>
        </p:nvSpPr>
        <p:spPr>
          <a:ln/>
        </p:spPr>
        <p:txBody>
          <a:bodyPr/>
          <a:lstStyle>
            <a:lvl1pPr>
              <a:defRPr/>
            </a:lvl1pPr>
          </a:lstStyle>
          <a:p>
            <a:pPr>
              <a:defRPr/>
            </a:pPr>
            <a:endParaRPr lang="en-US"/>
          </a:p>
        </p:txBody>
      </p:sp>
      <p:sp>
        <p:nvSpPr>
          <p:cNvPr id="5" name="Rectangle 140"/>
          <p:cNvSpPr>
            <a:spLocks noGrp="1" noChangeArrowheads="1"/>
          </p:cNvSpPr>
          <p:nvPr>
            <p:ph type="ftr" sz="quarter" idx="11"/>
          </p:nvPr>
        </p:nvSpPr>
        <p:spPr>
          <a:ln/>
        </p:spPr>
        <p:txBody>
          <a:bodyPr/>
          <a:lstStyle>
            <a:lvl1pPr>
              <a:defRPr/>
            </a:lvl1pPr>
          </a:lstStyle>
          <a:p>
            <a:pPr>
              <a:defRPr/>
            </a:pPr>
            <a:endParaRPr lang="en-US"/>
          </a:p>
        </p:txBody>
      </p:sp>
      <p:sp>
        <p:nvSpPr>
          <p:cNvPr id="6" name="Rectangle 141"/>
          <p:cNvSpPr>
            <a:spLocks noGrp="1" noChangeArrowheads="1"/>
          </p:cNvSpPr>
          <p:nvPr>
            <p:ph type="sldNum" sz="quarter" idx="12"/>
          </p:nvPr>
        </p:nvSpPr>
        <p:spPr>
          <a:ln/>
        </p:spPr>
        <p:txBody>
          <a:bodyPr/>
          <a:lstStyle>
            <a:lvl1pPr>
              <a:defRPr/>
            </a:lvl1pPr>
          </a:lstStyle>
          <a:p>
            <a:pPr>
              <a:defRPr/>
            </a:pPr>
            <a:fld id="{3BE67E83-A378-42C4-85CE-7A5C09522289}" type="slidenum">
              <a:rPr lang="en-US" altLang="en-US"/>
              <a:pPr>
                <a:defRPr/>
              </a:pPr>
              <a:t>‹#›</a:t>
            </a:fld>
            <a:endParaRPr lang="en-US" altLang="en-US"/>
          </a:p>
        </p:txBody>
      </p:sp>
    </p:spTree>
    <p:extLst>
      <p:ext uri="{BB962C8B-B14F-4D97-AF65-F5344CB8AC3E}">
        <p14:creationId xmlns:p14="http://schemas.microsoft.com/office/powerpoint/2010/main" val="3790968941"/>
      </p:ext>
    </p:extLst>
  </p:cSld>
  <p:clrMapOvr>
    <a:masterClrMapping/>
  </p:clrMapOvr>
  <p:transition>
    <p:push dir="u"/>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AutoShape 7"/>
          <p:cNvSpPr>
            <a:spLocks noChangeArrowheads="1"/>
          </p:cNvSpPr>
          <p:nvPr/>
        </p:nvSpPr>
        <p:spPr bwMode="auto">
          <a:xfrm>
            <a:off x="685800" y="2393950"/>
            <a:ext cx="7772400" cy="109538"/>
          </a:xfrm>
          <a:custGeom>
            <a:avLst/>
            <a:gdLst>
              <a:gd name="T0" fmla="*/ 0 w 1000"/>
              <a:gd name="T1" fmla="*/ 0 h 1000"/>
              <a:gd name="T2" fmla="*/ 2147483646 w 1000"/>
              <a:gd name="T3" fmla="*/ 0 h 1000"/>
              <a:gd name="T4" fmla="*/ 2147483646 w 1000"/>
              <a:gd name="T5" fmla="*/ 2147483646 h 1000"/>
              <a:gd name="T6" fmla="*/ 0 w 1000"/>
              <a:gd name="T7" fmla="*/ 2147483646 h 1000"/>
              <a:gd name="T8" fmla="*/ 0 w 1000"/>
              <a:gd name="T9" fmla="*/ 0 h 1000"/>
              <a:gd name="T10" fmla="*/ 2147483646 w 1000"/>
              <a:gd name="T11" fmla="*/ 0 h 1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00" h="1000" stroke="0">
                <a:moveTo>
                  <a:pt x="0" y="0"/>
                </a:moveTo>
                <a:lnTo>
                  <a:pt x="618" y="0"/>
                </a:lnTo>
                <a:lnTo>
                  <a:pt x="618" y="1000"/>
                </a:lnTo>
                <a:lnTo>
                  <a:pt x="0" y="1000"/>
                </a:lnTo>
                <a:lnTo>
                  <a:pt x="0" y="0"/>
                </a:lnTo>
                <a:close/>
              </a:path>
              <a:path w="1000" h="1000">
                <a:moveTo>
                  <a:pt x="0" y="0"/>
                </a:moveTo>
                <a:lnTo>
                  <a:pt x="1000" y="0"/>
                </a:lnTo>
              </a:path>
            </a:pathLst>
          </a:custGeom>
          <a:solidFill>
            <a:schemeClr val="accent2"/>
          </a:solidFill>
          <a:ln w="9525">
            <a:solidFill>
              <a:schemeClr val="accent2"/>
            </a:solidFill>
            <a:round/>
            <a:headEnd/>
            <a:tailEnd/>
          </a:ln>
        </p:spPr>
        <p:txBody>
          <a:bodyPr/>
          <a:lstStyle/>
          <a:p>
            <a:endParaRPr lang="en-US"/>
          </a:p>
        </p:txBody>
      </p:sp>
      <p:sp>
        <p:nvSpPr>
          <p:cNvPr id="192514" name="Rectangle 2"/>
          <p:cNvSpPr>
            <a:spLocks noGrp="1" noChangeArrowheads="1"/>
          </p:cNvSpPr>
          <p:nvPr>
            <p:ph type="ctrTitle"/>
          </p:nvPr>
        </p:nvSpPr>
        <p:spPr>
          <a:xfrm>
            <a:off x="685800" y="990600"/>
            <a:ext cx="7772400" cy="1371600"/>
          </a:xfrm>
        </p:spPr>
        <p:txBody>
          <a:bodyPr/>
          <a:lstStyle>
            <a:lvl1pPr>
              <a:defRPr/>
            </a:lvl1pPr>
          </a:lstStyle>
          <a:p>
            <a:r>
              <a:rPr lang="en-US"/>
              <a:t>Click to edit Master title style</a:t>
            </a:r>
          </a:p>
        </p:txBody>
      </p:sp>
      <p:sp>
        <p:nvSpPr>
          <p:cNvPr id="192515" name="Rectangle 3"/>
          <p:cNvSpPr>
            <a:spLocks noGrp="1" noChangeArrowheads="1"/>
          </p:cNvSpPr>
          <p:nvPr>
            <p:ph type="subTitle" idx="1"/>
          </p:nvPr>
        </p:nvSpPr>
        <p:spPr>
          <a:xfrm>
            <a:off x="1447800" y="3429000"/>
            <a:ext cx="7010400" cy="1600200"/>
          </a:xfrm>
        </p:spPr>
        <p:txBody>
          <a:bodyPr/>
          <a:lstStyle>
            <a:lvl1pPr marL="0" indent="0" algn="ctr">
              <a:buFont typeface="Wingdings" pitchFamily="2" charset="2"/>
              <a:buNone/>
              <a:defRPr/>
            </a:lvl1pPr>
          </a:lstStyle>
          <a:p>
            <a:r>
              <a:rPr lang="en-US"/>
              <a:t>Click to edit Master subtitle style</a:t>
            </a:r>
          </a:p>
        </p:txBody>
      </p:sp>
      <p:sp>
        <p:nvSpPr>
          <p:cNvPr id="5" name="Date Placeholder 4"/>
          <p:cNvSpPr>
            <a:spLocks noGrp="1" noChangeArrowheads="1"/>
          </p:cNvSpPr>
          <p:nvPr>
            <p:ph type="dt" sz="half" idx="10"/>
          </p:nvPr>
        </p:nvSpPr>
        <p:spPr>
          <a:xfrm>
            <a:off x="685800" y="6248400"/>
            <a:ext cx="1905000" cy="457200"/>
          </a:xfrm>
        </p:spPr>
        <p:txBody>
          <a:bodyPr/>
          <a:lstStyle>
            <a:lvl1pPr>
              <a:defRPr/>
            </a:lvl1pPr>
          </a:lstStyle>
          <a:p>
            <a:pPr>
              <a:defRPr/>
            </a:pPr>
            <a:endParaRPr lang="en-US"/>
          </a:p>
        </p:txBody>
      </p:sp>
      <p:sp>
        <p:nvSpPr>
          <p:cNvPr id="6" name="Footer Placeholder 5"/>
          <p:cNvSpPr>
            <a:spLocks noGrp="1" noChangeArrowheads="1"/>
          </p:cNvSpPr>
          <p:nvPr>
            <p:ph type="ftr" sz="quarter" idx="11"/>
          </p:nvPr>
        </p:nvSpPr>
        <p:spPr>
          <a:xfrm>
            <a:off x="3124200" y="6248400"/>
            <a:ext cx="2895600" cy="457200"/>
          </a:xfrm>
        </p:spPr>
        <p:txBody>
          <a:bodyPr/>
          <a:lstStyle>
            <a:lvl1pPr>
              <a:defRPr/>
            </a:lvl1pPr>
          </a:lstStyle>
          <a:p>
            <a:pPr>
              <a:defRPr/>
            </a:pPr>
            <a:endParaRPr lang="en-US"/>
          </a:p>
        </p:txBody>
      </p:sp>
      <p:sp>
        <p:nvSpPr>
          <p:cNvPr id="7" name="Slide Number Placeholder 6"/>
          <p:cNvSpPr>
            <a:spLocks noGrp="1" noChangeArrowheads="1"/>
          </p:cNvSpPr>
          <p:nvPr>
            <p:ph type="sldNum" sz="quarter" idx="12"/>
          </p:nvPr>
        </p:nvSpPr>
        <p:spPr>
          <a:xfrm>
            <a:off x="6553200" y="6248400"/>
            <a:ext cx="1905000" cy="457200"/>
          </a:xfrm>
        </p:spPr>
        <p:txBody>
          <a:bodyPr/>
          <a:lstStyle>
            <a:lvl1pPr>
              <a:defRPr/>
            </a:lvl1pPr>
          </a:lstStyle>
          <a:p>
            <a:pPr>
              <a:defRPr/>
            </a:pPr>
            <a:fld id="{555C0F15-81C8-49E6-A51B-AFDB5DA8EE1A}" type="slidenum">
              <a:rPr lang="en-US" altLang="en-US"/>
              <a:pPr>
                <a:defRPr/>
              </a:pPr>
              <a:t>‹#›</a:t>
            </a:fld>
            <a:endParaRPr lang="en-US" altLang="en-US"/>
          </a:p>
        </p:txBody>
      </p:sp>
    </p:spTree>
    <p:extLst>
      <p:ext uri="{BB962C8B-B14F-4D97-AF65-F5344CB8AC3E}">
        <p14:creationId xmlns:p14="http://schemas.microsoft.com/office/powerpoint/2010/main" val="3983879980"/>
      </p:ext>
    </p:extLst>
  </p:cSld>
  <p:clrMapOvr>
    <a:masterClrMapping/>
  </p:clrMapOvr>
  <p:transition>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dt" sz="half" idx="10"/>
          </p:nvPr>
        </p:nvSpPr>
        <p:spPr>
          <a:ln/>
        </p:spPr>
        <p:txBody>
          <a:bodyPr/>
          <a:lstStyle>
            <a:lvl1pPr>
              <a:defRPr/>
            </a:lvl1pPr>
          </a:lstStyle>
          <a:p>
            <a:pPr>
              <a:defRPr/>
            </a:pPr>
            <a:endParaRPr lang="en-US"/>
          </a:p>
        </p:txBody>
      </p:sp>
      <p:sp>
        <p:nvSpPr>
          <p:cNvPr id="5" name="Rectangle 7"/>
          <p:cNvSpPr>
            <a:spLocks noGrp="1" noChangeArrowheads="1"/>
          </p:cNvSpPr>
          <p:nvPr>
            <p:ph type="ftr" sz="quarter" idx="11"/>
          </p:nvPr>
        </p:nvSpPr>
        <p:spPr>
          <a:ln/>
        </p:spPr>
        <p:txBody>
          <a:bodyPr/>
          <a:lstStyle>
            <a:lvl1pPr>
              <a:defRPr/>
            </a:lvl1pPr>
          </a:lstStyle>
          <a:p>
            <a:pPr>
              <a:defRPr/>
            </a:pPr>
            <a:endParaRPr lang="en-US"/>
          </a:p>
        </p:txBody>
      </p:sp>
      <p:sp>
        <p:nvSpPr>
          <p:cNvPr id="6" name="Rectangle 8"/>
          <p:cNvSpPr>
            <a:spLocks noGrp="1" noChangeArrowheads="1"/>
          </p:cNvSpPr>
          <p:nvPr>
            <p:ph type="sldNum" sz="quarter" idx="12"/>
          </p:nvPr>
        </p:nvSpPr>
        <p:spPr>
          <a:ln/>
        </p:spPr>
        <p:txBody>
          <a:bodyPr/>
          <a:lstStyle>
            <a:lvl1pPr>
              <a:defRPr/>
            </a:lvl1pPr>
          </a:lstStyle>
          <a:p>
            <a:pPr>
              <a:defRPr/>
            </a:pPr>
            <a:fld id="{DAA5F814-83C9-491A-BAC0-BE6729EA972C}" type="slidenum">
              <a:rPr lang="en-US" altLang="en-US"/>
              <a:pPr>
                <a:defRPr/>
              </a:pPr>
              <a:t>‹#›</a:t>
            </a:fld>
            <a:endParaRPr lang="en-US" altLang="en-US"/>
          </a:p>
        </p:txBody>
      </p:sp>
    </p:spTree>
    <p:extLst>
      <p:ext uri="{BB962C8B-B14F-4D97-AF65-F5344CB8AC3E}">
        <p14:creationId xmlns:p14="http://schemas.microsoft.com/office/powerpoint/2010/main" val="3395704278"/>
      </p:ext>
    </p:extLst>
  </p:cSld>
  <p:clrMapOvr>
    <a:masterClrMapping/>
  </p:clrMapOvr>
  <p:transition>
    <p:push dir="u"/>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6"/>
          <p:cNvSpPr>
            <a:spLocks noGrp="1" noChangeArrowheads="1"/>
          </p:cNvSpPr>
          <p:nvPr>
            <p:ph type="dt" sz="half" idx="10"/>
          </p:nvPr>
        </p:nvSpPr>
        <p:spPr>
          <a:ln/>
        </p:spPr>
        <p:txBody>
          <a:bodyPr/>
          <a:lstStyle>
            <a:lvl1pPr>
              <a:defRPr/>
            </a:lvl1pPr>
          </a:lstStyle>
          <a:p>
            <a:pPr>
              <a:defRPr/>
            </a:pPr>
            <a:endParaRPr lang="en-US"/>
          </a:p>
        </p:txBody>
      </p:sp>
      <p:sp>
        <p:nvSpPr>
          <p:cNvPr id="5" name="Rectangle 7"/>
          <p:cNvSpPr>
            <a:spLocks noGrp="1" noChangeArrowheads="1"/>
          </p:cNvSpPr>
          <p:nvPr>
            <p:ph type="ftr" sz="quarter" idx="11"/>
          </p:nvPr>
        </p:nvSpPr>
        <p:spPr>
          <a:ln/>
        </p:spPr>
        <p:txBody>
          <a:bodyPr/>
          <a:lstStyle>
            <a:lvl1pPr>
              <a:defRPr/>
            </a:lvl1pPr>
          </a:lstStyle>
          <a:p>
            <a:pPr>
              <a:defRPr/>
            </a:pPr>
            <a:endParaRPr lang="en-US"/>
          </a:p>
        </p:txBody>
      </p:sp>
      <p:sp>
        <p:nvSpPr>
          <p:cNvPr id="6" name="Rectangle 8"/>
          <p:cNvSpPr>
            <a:spLocks noGrp="1" noChangeArrowheads="1"/>
          </p:cNvSpPr>
          <p:nvPr>
            <p:ph type="sldNum" sz="quarter" idx="12"/>
          </p:nvPr>
        </p:nvSpPr>
        <p:spPr>
          <a:ln/>
        </p:spPr>
        <p:txBody>
          <a:bodyPr/>
          <a:lstStyle>
            <a:lvl1pPr>
              <a:defRPr/>
            </a:lvl1pPr>
          </a:lstStyle>
          <a:p>
            <a:pPr>
              <a:defRPr/>
            </a:pPr>
            <a:fld id="{FAF2287A-8D54-43F0-938C-5F9EBF961648}" type="slidenum">
              <a:rPr lang="en-US" altLang="en-US"/>
              <a:pPr>
                <a:defRPr/>
              </a:pPr>
              <a:t>‹#›</a:t>
            </a:fld>
            <a:endParaRPr lang="en-US" altLang="en-US"/>
          </a:p>
        </p:txBody>
      </p:sp>
    </p:spTree>
    <p:extLst>
      <p:ext uri="{BB962C8B-B14F-4D97-AF65-F5344CB8AC3E}">
        <p14:creationId xmlns:p14="http://schemas.microsoft.com/office/powerpoint/2010/main" val="446735993"/>
      </p:ext>
    </p:extLst>
  </p:cSld>
  <p:clrMapOvr>
    <a:masterClrMapping/>
  </p:clrMapOvr>
  <p:transition>
    <p:push dir="u"/>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566738" y="1752600"/>
            <a:ext cx="3924300" cy="4267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3438" y="1752600"/>
            <a:ext cx="3924300" cy="4267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6"/>
          <p:cNvSpPr>
            <a:spLocks noGrp="1" noChangeArrowheads="1"/>
          </p:cNvSpPr>
          <p:nvPr>
            <p:ph type="dt" sz="half" idx="10"/>
          </p:nvPr>
        </p:nvSpPr>
        <p:spPr>
          <a:ln/>
        </p:spPr>
        <p:txBody>
          <a:bodyPr/>
          <a:lstStyle>
            <a:lvl1pPr>
              <a:defRPr/>
            </a:lvl1pPr>
          </a:lstStyle>
          <a:p>
            <a:pPr>
              <a:defRPr/>
            </a:pPr>
            <a:endParaRPr lang="en-US"/>
          </a:p>
        </p:txBody>
      </p:sp>
      <p:sp>
        <p:nvSpPr>
          <p:cNvPr id="6" name="Rectangle 7"/>
          <p:cNvSpPr>
            <a:spLocks noGrp="1" noChangeArrowheads="1"/>
          </p:cNvSpPr>
          <p:nvPr>
            <p:ph type="ftr" sz="quarter" idx="11"/>
          </p:nvPr>
        </p:nvSpPr>
        <p:spPr>
          <a:ln/>
        </p:spPr>
        <p:txBody>
          <a:bodyPr/>
          <a:lstStyle>
            <a:lvl1pPr>
              <a:defRPr/>
            </a:lvl1pPr>
          </a:lstStyle>
          <a:p>
            <a:pPr>
              <a:defRPr/>
            </a:pPr>
            <a:endParaRPr lang="en-US"/>
          </a:p>
        </p:txBody>
      </p:sp>
      <p:sp>
        <p:nvSpPr>
          <p:cNvPr id="7" name="Rectangle 8"/>
          <p:cNvSpPr>
            <a:spLocks noGrp="1" noChangeArrowheads="1"/>
          </p:cNvSpPr>
          <p:nvPr>
            <p:ph type="sldNum" sz="quarter" idx="12"/>
          </p:nvPr>
        </p:nvSpPr>
        <p:spPr>
          <a:ln/>
        </p:spPr>
        <p:txBody>
          <a:bodyPr/>
          <a:lstStyle>
            <a:lvl1pPr>
              <a:defRPr/>
            </a:lvl1pPr>
          </a:lstStyle>
          <a:p>
            <a:pPr>
              <a:defRPr/>
            </a:pPr>
            <a:fld id="{D1C1385B-648D-476E-A5AA-9952FE2879D6}" type="slidenum">
              <a:rPr lang="en-US" altLang="en-US"/>
              <a:pPr>
                <a:defRPr/>
              </a:pPr>
              <a:t>‹#›</a:t>
            </a:fld>
            <a:endParaRPr lang="en-US" altLang="en-US"/>
          </a:p>
        </p:txBody>
      </p:sp>
    </p:spTree>
    <p:extLst>
      <p:ext uri="{BB962C8B-B14F-4D97-AF65-F5344CB8AC3E}">
        <p14:creationId xmlns:p14="http://schemas.microsoft.com/office/powerpoint/2010/main" val="2394839767"/>
      </p:ext>
    </p:extLst>
  </p:cSld>
  <p:clrMapOvr>
    <a:masterClrMapping/>
  </p:clrMapOvr>
  <p:transition>
    <p:push dir="u"/>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6"/>
          <p:cNvSpPr>
            <a:spLocks noGrp="1" noChangeArrowheads="1"/>
          </p:cNvSpPr>
          <p:nvPr>
            <p:ph type="dt" sz="half" idx="10"/>
          </p:nvPr>
        </p:nvSpPr>
        <p:spPr>
          <a:ln/>
        </p:spPr>
        <p:txBody>
          <a:bodyPr/>
          <a:lstStyle>
            <a:lvl1pPr>
              <a:defRPr/>
            </a:lvl1pPr>
          </a:lstStyle>
          <a:p>
            <a:pPr>
              <a:defRPr/>
            </a:pPr>
            <a:endParaRPr lang="en-US"/>
          </a:p>
        </p:txBody>
      </p:sp>
      <p:sp>
        <p:nvSpPr>
          <p:cNvPr id="8" name="Rectangle 7"/>
          <p:cNvSpPr>
            <a:spLocks noGrp="1" noChangeArrowheads="1"/>
          </p:cNvSpPr>
          <p:nvPr>
            <p:ph type="ftr" sz="quarter" idx="11"/>
          </p:nvPr>
        </p:nvSpPr>
        <p:spPr>
          <a:ln/>
        </p:spPr>
        <p:txBody>
          <a:bodyPr/>
          <a:lstStyle>
            <a:lvl1pPr>
              <a:defRPr/>
            </a:lvl1pPr>
          </a:lstStyle>
          <a:p>
            <a:pPr>
              <a:defRPr/>
            </a:pPr>
            <a:endParaRPr lang="en-US"/>
          </a:p>
        </p:txBody>
      </p:sp>
      <p:sp>
        <p:nvSpPr>
          <p:cNvPr id="9" name="Rectangle 8"/>
          <p:cNvSpPr>
            <a:spLocks noGrp="1" noChangeArrowheads="1"/>
          </p:cNvSpPr>
          <p:nvPr>
            <p:ph type="sldNum" sz="quarter" idx="12"/>
          </p:nvPr>
        </p:nvSpPr>
        <p:spPr>
          <a:ln/>
        </p:spPr>
        <p:txBody>
          <a:bodyPr/>
          <a:lstStyle>
            <a:lvl1pPr>
              <a:defRPr/>
            </a:lvl1pPr>
          </a:lstStyle>
          <a:p>
            <a:pPr>
              <a:defRPr/>
            </a:pPr>
            <a:fld id="{F3AF2F15-C9A3-4500-8ECB-FC0DDC15EBEF}" type="slidenum">
              <a:rPr lang="en-US" altLang="en-US"/>
              <a:pPr>
                <a:defRPr/>
              </a:pPr>
              <a:t>‹#›</a:t>
            </a:fld>
            <a:endParaRPr lang="en-US" altLang="en-US"/>
          </a:p>
        </p:txBody>
      </p:sp>
    </p:spTree>
    <p:extLst>
      <p:ext uri="{BB962C8B-B14F-4D97-AF65-F5344CB8AC3E}">
        <p14:creationId xmlns:p14="http://schemas.microsoft.com/office/powerpoint/2010/main" val="3880771562"/>
      </p:ext>
    </p:extLst>
  </p:cSld>
  <p:clrMapOvr>
    <a:masterClrMapping/>
  </p:clrMapOvr>
  <p:transition>
    <p:push dir="u"/>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dt" sz="half" idx="10"/>
          </p:nvPr>
        </p:nvSpPr>
        <p:spPr>
          <a:ln/>
        </p:spPr>
        <p:txBody>
          <a:bodyPr/>
          <a:lstStyle>
            <a:lvl1pPr>
              <a:defRPr/>
            </a:lvl1pPr>
          </a:lstStyle>
          <a:p>
            <a:pPr>
              <a:defRPr/>
            </a:pPr>
            <a:endParaRPr lang="en-US"/>
          </a:p>
        </p:txBody>
      </p:sp>
      <p:sp>
        <p:nvSpPr>
          <p:cNvPr id="4" name="Rectangle 7"/>
          <p:cNvSpPr>
            <a:spLocks noGrp="1" noChangeArrowheads="1"/>
          </p:cNvSpPr>
          <p:nvPr>
            <p:ph type="ftr" sz="quarter" idx="11"/>
          </p:nvPr>
        </p:nvSpPr>
        <p:spPr>
          <a:ln/>
        </p:spPr>
        <p:txBody>
          <a:bodyPr/>
          <a:lstStyle>
            <a:lvl1pPr>
              <a:defRPr/>
            </a:lvl1pPr>
          </a:lstStyle>
          <a:p>
            <a:pPr>
              <a:defRPr/>
            </a:pPr>
            <a:endParaRPr lang="en-US"/>
          </a:p>
        </p:txBody>
      </p:sp>
      <p:sp>
        <p:nvSpPr>
          <p:cNvPr id="5" name="Rectangle 8"/>
          <p:cNvSpPr>
            <a:spLocks noGrp="1" noChangeArrowheads="1"/>
          </p:cNvSpPr>
          <p:nvPr>
            <p:ph type="sldNum" sz="quarter" idx="12"/>
          </p:nvPr>
        </p:nvSpPr>
        <p:spPr>
          <a:ln/>
        </p:spPr>
        <p:txBody>
          <a:bodyPr/>
          <a:lstStyle>
            <a:lvl1pPr>
              <a:defRPr/>
            </a:lvl1pPr>
          </a:lstStyle>
          <a:p>
            <a:pPr>
              <a:defRPr/>
            </a:pPr>
            <a:fld id="{69C6FF45-B6E8-4360-ADA3-DA4273976DFE}" type="slidenum">
              <a:rPr lang="en-US" altLang="en-US"/>
              <a:pPr>
                <a:defRPr/>
              </a:pPr>
              <a:t>‹#›</a:t>
            </a:fld>
            <a:endParaRPr lang="en-US" altLang="en-US"/>
          </a:p>
        </p:txBody>
      </p:sp>
    </p:spTree>
    <p:extLst>
      <p:ext uri="{BB962C8B-B14F-4D97-AF65-F5344CB8AC3E}">
        <p14:creationId xmlns:p14="http://schemas.microsoft.com/office/powerpoint/2010/main" val="3783081435"/>
      </p:ext>
    </p:extLst>
  </p:cSld>
  <p:clrMapOvr>
    <a:masterClrMapping/>
  </p:clrMapOvr>
  <p:transition>
    <p:push dir="u"/>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dt" sz="half" idx="10"/>
          </p:nvPr>
        </p:nvSpPr>
        <p:spPr>
          <a:ln/>
        </p:spPr>
        <p:txBody>
          <a:bodyPr/>
          <a:lstStyle>
            <a:lvl1pPr>
              <a:defRPr/>
            </a:lvl1pPr>
          </a:lstStyle>
          <a:p>
            <a:pPr>
              <a:defRPr/>
            </a:pPr>
            <a:endParaRPr lang="en-US"/>
          </a:p>
        </p:txBody>
      </p:sp>
      <p:sp>
        <p:nvSpPr>
          <p:cNvPr id="3" name="Rectangle 7"/>
          <p:cNvSpPr>
            <a:spLocks noGrp="1" noChangeArrowheads="1"/>
          </p:cNvSpPr>
          <p:nvPr>
            <p:ph type="ftr" sz="quarter" idx="11"/>
          </p:nvPr>
        </p:nvSpPr>
        <p:spPr>
          <a:ln/>
        </p:spPr>
        <p:txBody>
          <a:bodyPr/>
          <a:lstStyle>
            <a:lvl1pPr>
              <a:defRPr/>
            </a:lvl1pPr>
          </a:lstStyle>
          <a:p>
            <a:pPr>
              <a:defRPr/>
            </a:pPr>
            <a:endParaRPr lang="en-US"/>
          </a:p>
        </p:txBody>
      </p:sp>
      <p:sp>
        <p:nvSpPr>
          <p:cNvPr id="4" name="Rectangle 8"/>
          <p:cNvSpPr>
            <a:spLocks noGrp="1" noChangeArrowheads="1"/>
          </p:cNvSpPr>
          <p:nvPr>
            <p:ph type="sldNum" sz="quarter" idx="12"/>
          </p:nvPr>
        </p:nvSpPr>
        <p:spPr>
          <a:ln/>
        </p:spPr>
        <p:txBody>
          <a:bodyPr/>
          <a:lstStyle>
            <a:lvl1pPr>
              <a:defRPr/>
            </a:lvl1pPr>
          </a:lstStyle>
          <a:p>
            <a:pPr>
              <a:defRPr/>
            </a:pPr>
            <a:fld id="{2E8B3C21-74B7-4DF2-8347-85FEFE3A00FE}" type="slidenum">
              <a:rPr lang="en-US" altLang="en-US"/>
              <a:pPr>
                <a:defRPr/>
              </a:pPr>
              <a:t>‹#›</a:t>
            </a:fld>
            <a:endParaRPr lang="en-US" altLang="en-US"/>
          </a:p>
        </p:txBody>
      </p:sp>
    </p:spTree>
    <p:extLst>
      <p:ext uri="{BB962C8B-B14F-4D97-AF65-F5344CB8AC3E}">
        <p14:creationId xmlns:p14="http://schemas.microsoft.com/office/powerpoint/2010/main" val="3215508063"/>
      </p:ext>
    </p:extLst>
  </p:cSld>
  <p:clrMapOvr>
    <a:masterClrMapping/>
  </p:clrMapOvr>
  <p:transition>
    <p:push dir="u"/>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dt" sz="half" idx="10"/>
          </p:nvPr>
        </p:nvSpPr>
        <p:spPr>
          <a:ln/>
        </p:spPr>
        <p:txBody>
          <a:bodyPr/>
          <a:lstStyle>
            <a:lvl1pPr>
              <a:defRPr/>
            </a:lvl1pPr>
          </a:lstStyle>
          <a:p>
            <a:pPr>
              <a:defRPr/>
            </a:pPr>
            <a:endParaRPr lang="en-US"/>
          </a:p>
        </p:txBody>
      </p:sp>
      <p:sp>
        <p:nvSpPr>
          <p:cNvPr id="6" name="Rectangle 7"/>
          <p:cNvSpPr>
            <a:spLocks noGrp="1" noChangeArrowheads="1"/>
          </p:cNvSpPr>
          <p:nvPr>
            <p:ph type="ftr" sz="quarter" idx="11"/>
          </p:nvPr>
        </p:nvSpPr>
        <p:spPr>
          <a:ln/>
        </p:spPr>
        <p:txBody>
          <a:bodyPr/>
          <a:lstStyle>
            <a:lvl1pPr>
              <a:defRPr/>
            </a:lvl1pPr>
          </a:lstStyle>
          <a:p>
            <a:pPr>
              <a:defRPr/>
            </a:pPr>
            <a:endParaRPr lang="en-US"/>
          </a:p>
        </p:txBody>
      </p:sp>
      <p:sp>
        <p:nvSpPr>
          <p:cNvPr id="7" name="Rectangle 8"/>
          <p:cNvSpPr>
            <a:spLocks noGrp="1" noChangeArrowheads="1"/>
          </p:cNvSpPr>
          <p:nvPr>
            <p:ph type="sldNum" sz="quarter" idx="12"/>
          </p:nvPr>
        </p:nvSpPr>
        <p:spPr>
          <a:ln/>
        </p:spPr>
        <p:txBody>
          <a:bodyPr/>
          <a:lstStyle>
            <a:lvl1pPr>
              <a:defRPr/>
            </a:lvl1pPr>
          </a:lstStyle>
          <a:p>
            <a:pPr>
              <a:defRPr/>
            </a:pPr>
            <a:fld id="{C80D2799-2E38-4EE9-9D3E-354EF5B1F91D}" type="slidenum">
              <a:rPr lang="en-US" altLang="en-US"/>
              <a:pPr>
                <a:defRPr/>
              </a:pPr>
              <a:t>‹#›</a:t>
            </a:fld>
            <a:endParaRPr lang="en-US" altLang="en-US"/>
          </a:p>
        </p:txBody>
      </p:sp>
    </p:spTree>
    <p:extLst>
      <p:ext uri="{BB962C8B-B14F-4D97-AF65-F5344CB8AC3E}">
        <p14:creationId xmlns:p14="http://schemas.microsoft.com/office/powerpoint/2010/main" val="68014017"/>
      </p:ext>
    </p:extLst>
  </p:cSld>
  <p:clrMapOvr>
    <a:masterClrMapping/>
  </p:clrMapOvr>
  <p:transition>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139"/>
          <p:cNvSpPr>
            <a:spLocks noGrp="1" noChangeArrowheads="1"/>
          </p:cNvSpPr>
          <p:nvPr>
            <p:ph type="dt" sz="half" idx="10"/>
          </p:nvPr>
        </p:nvSpPr>
        <p:spPr>
          <a:ln/>
        </p:spPr>
        <p:txBody>
          <a:bodyPr/>
          <a:lstStyle>
            <a:lvl1pPr>
              <a:defRPr/>
            </a:lvl1pPr>
          </a:lstStyle>
          <a:p>
            <a:pPr>
              <a:defRPr/>
            </a:pPr>
            <a:endParaRPr lang="en-US"/>
          </a:p>
        </p:txBody>
      </p:sp>
      <p:sp>
        <p:nvSpPr>
          <p:cNvPr id="5" name="Rectangle 140"/>
          <p:cNvSpPr>
            <a:spLocks noGrp="1" noChangeArrowheads="1"/>
          </p:cNvSpPr>
          <p:nvPr>
            <p:ph type="ftr" sz="quarter" idx="11"/>
          </p:nvPr>
        </p:nvSpPr>
        <p:spPr>
          <a:ln/>
        </p:spPr>
        <p:txBody>
          <a:bodyPr/>
          <a:lstStyle>
            <a:lvl1pPr>
              <a:defRPr/>
            </a:lvl1pPr>
          </a:lstStyle>
          <a:p>
            <a:pPr>
              <a:defRPr/>
            </a:pPr>
            <a:endParaRPr lang="en-US"/>
          </a:p>
        </p:txBody>
      </p:sp>
      <p:sp>
        <p:nvSpPr>
          <p:cNvPr id="6" name="Rectangle 141"/>
          <p:cNvSpPr>
            <a:spLocks noGrp="1" noChangeArrowheads="1"/>
          </p:cNvSpPr>
          <p:nvPr>
            <p:ph type="sldNum" sz="quarter" idx="12"/>
          </p:nvPr>
        </p:nvSpPr>
        <p:spPr>
          <a:ln/>
        </p:spPr>
        <p:txBody>
          <a:bodyPr/>
          <a:lstStyle>
            <a:lvl1pPr>
              <a:defRPr/>
            </a:lvl1pPr>
          </a:lstStyle>
          <a:p>
            <a:pPr>
              <a:defRPr/>
            </a:pPr>
            <a:fld id="{A8336193-0736-410D-ABF9-5338A7D6B344}" type="slidenum">
              <a:rPr lang="en-US" altLang="en-US"/>
              <a:pPr>
                <a:defRPr/>
              </a:pPr>
              <a:t>‹#›</a:t>
            </a:fld>
            <a:endParaRPr lang="en-US" altLang="en-US"/>
          </a:p>
        </p:txBody>
      </p:sp>
    </p:spTree>
    <p:extLst>
      <p:ext uri="{BB962C8B-B14F-4D97-AF65-F5344CB8AC3E}">
        <p14:creationId xmlns:p14="http://schemas.microsoft.com/office/powerpoint/2010/main" val="2967763289"/>
      </p:ext>
    </p:extLst>
  </p:cSld>
  <p:clrMapOvr>
    <a:masterClrMapping/>
  </p:clrMapOvr>
  <p:transition>
    <p:push dir="u"/>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dt" sz="half" idx="10"/>
          </p:nvPr>
        </p:nvSpPr>
        <p:spPr>
          <a:ln/>
        </p:spPr>
        <p:txBody>
          <a:bodyPr/>
          <a:lstStyle>
            <a:lvl1pPr>
              <a:defRPr/>
            </a:lvl1pPr>
          </a:lstStyle>
          <a:p>
            <a:pPr>
              <a:defRPr/>
            </a:pPr>
            <a:endParaRPr lang="en-US"/>
          </a:p>
        </p:txBody>
      </p:sp>
      <p:sp>
        <p:nvSpPr>
          <p:cNvPr id="6" name="Rectangle 7"/>
          <p:cNvSpPr>
            <a:spLocks noGrp="1" noChangeArrowheads="1"/>
          </p:cNvSpPr>
          <p:nvPr>
            <p:ph type="ftr" sz="quarter" idx="11"/>
          </p:nvPr>
        </p:nvSpPr>
        <p:spPr>
          <a:ln/>
        </p:spPr>
        <p:txBody>
          <a:bodyPr/>
          <a:lstStyle>
            <a:lvl1pPr>
              <a:defRPr/>
            </a:lvl1pPr>
          </a:lstStyle>
          <a:p>
            <a:pPr>
              <a:defRPr/>
            </a:pPr>
            <a:endParaRPr lang="en-US"/>
          </a:p>
        </p:txBody>
      </p:sp>
      <p:sp>
        <p:nvSpPr>
          <p:cNvPr id="7" name="Rectangle 8"/>
          <p:cNvSpPr>
            <a:spLocks noGrp="1" noChangeArrowheads="1"/>
          </p:cNvSpPr>
          <p:nvPr>
            <p:ph type="sldNum" sz="quarter" idx="12"/>
          </p:nvPr>
        </p:nvSpPr>
        <p:spPr>
          <a:ln/>
        </p:spPr>
        <p:txBody>
          <a:bodyPr/>
          <a:lstStyle>
            <a:lvl1pPr>
              <a:defRPr/>
            </a:lvl1pPr>
          </a:lstStyle>
          <a:p>
            <a:pPr>
              <a:defRPr/>
            </a:pPr>
            <a:fld id="{04CC2A27-C296-4EAE-B3B6-D3E138F28FAF}" type="slidenum">
              <a:rPr lang="en-US" altLang="en-US"/>
              <a:pPr>
                <a:defRPr/>
              </a:pPr>
              <a:t>‹#›</a:t>
            </a:fld>
            <a:endParaRPr lang="en-US" altLang="en-US"/>
          </a:p>
        </p:txBody>
      </p:sp>
    </p:spTree>
    <p:extLst>
      <p:ext uri="{BB962C8B-B14F-4D97-AF65-F5344CB8AC3E}">
        <p14:creationId xmlns:p14="http://schemas.microsoft.com/office/powerpoint/2010/main" val="3820179411"/>
      </p:ext>
    </p:extLst>
  </p:cSld>
  <p:clrMapOvr>
    <a:masterClrMapping/>
  </p:clrMapOvr>
  <p:transition>
    <p:push dir="u"/>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dt" sz="half" idx="10"/>
          </p:nvPr>
        </p:nvSpPr>
        <p:spPr>
          <a:ln/>
        </p:spPr>
        <p:txBody>
          <a:bodyPr/>
          <a:lstStyle>
            <a:lvl1pPr>
              <a:defRPr/>
            </a:lvl1pPr>
          </a:lstStyle>
          <a:p>
            <a:pPr>
              <a:defRPr/>
            </a:pPr>
            <a:endParaRPr lang="en-US"/>
          </a:p>
        </p:txBody>
      </p:sp>
      <p:sp>
        <p:nvSpPr>
          <p:cNvPr id="5" name="Rectangle 7"/>
          <p:cNvSpPr>
            <a:spLocks noGrp="1" noChangeArrowheads="1"/>
          </p:cNvSpPr>
          <p:nvPr>
            <p:ph type="ftr" sz="quarter" idx="11"/>
          </p:nvPr>
        </p:nvSpPr>
        <p:spPr>
          <a:ln/>
        </p:spPr>
        <p:txBody>
          <a:bodyPr/>
          <a:lstStyle>
            <a:lvl1pPr>
              <a:defRPr/>
            </a:lvl1pPr>
          </a:lstStyle>
          <a:p>
            <a:pPr>
              <a:defRPr/>
            </a:pPr>
            <a:endParaRPr lang="en-US"/>
          </a:p>
        </p:txBody>
      </p:sp>
      <p:sp>
        <p:nvSpPr>
          <p:cNvPr id="6" name="Rectangle 8"/>
          <p:cNvSpPr>
            <a:spLocks noGrp="1" noChangeArrowheads="1"/>
          </p:cNvSpPr>
          <p:nvPr>
            <p:ph type="sldNum" sz="quarter" idx="12"/>
          </p:nvPr>
        </p:nvSpPr>
        <p:spPr>
          <a:ln/>
        </p:spPr>
        <p:txBody>
          <a:bodyPr/>
          <a:lstStyle>
            <a:lvl1pPr>
              <a:defRPr/>
            </a:lvl1pPr>
          </a:lstStyle>
          <a:p>
            <a:pPr>
              <a:defRPr/>
            </a:pPr>
            <a:fld id="{2D6C06E1-4695-4FA0-A278-526282C78946}" type="slidenum">
              <a:rPr lang="en-US" altLang="en-US"/>
              <a:pPr>
                <a:defRPr/>
              </a:pPr>
              <a:t>‹#›</a:t>
            </a:fld>
            <a:endParaRPr lang="en-US" altLang="en-US"/>
          </a:p>
        </p:txBody>
      </p:sp>
    </p:spTree>
    <p:extLst>
      <p:ext uri="{BB962C8B-B14F-4D97-AF65-F5344CB8AC3E}">
        <p14:creationId xmlns:p14="http://schemas.microsoft.com/office/powerpoint/2010/main" val="3628757230"/>
      </p:ext>
    </p:extLst>
  </p:cSld>
  <p:clrMapOvr>
    <a:masterClrMapping/>
  </p:clrMapOvr>
  <p:transition>
    <p:push dir="u"/>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3838" y="304800"/>
            <a:ext cx="2001837" cy="57150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566738" y="304800"/>
            <a:ext cx="5854700" cy="57150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dt" sz="half" idx="10"/>
          </p:nvPr>
        </p:nvSpPr>
        <p:spPr>
          <a:ln/>
        </p:spPr>
        <p:txBody>
          <a:bodyPr/>
          <a:lstStyle>
            <a:lvl1pPr>
              <a:defRPr/>
            </a:lvl1pPr>
          </a:lstStyle>
          <a:p>
            <a:pPr>
              <a:defRPr/>
            </a:pPr>
            <a:endParaRPr lang="en-US"/>
          </a:p>
        </p:txBody>
      </p:sp>
      <p:sp>
        <p:nvSpPr>
          <p:cNvPr id="5" name="Rectangle 7"/>
          <p:cNvSpPr>
            <a:spLocks noGrp="1" noChangeArrowheads="1"/>
          </p:cNvSpPr>
          <p:nvPr>
            <p:ph type="ftr" sz="quarter" idx="11"/>
          </p:nvPr>
        </p:nvSpPr>
        <p:spPr>
          <a:ln/>
        </p:spPr>
        <p:txBody>
          <a:bodyPr/>
          <a:lstStyle>
            <a:lvl1pPr>
              <a:defRPr/>
            </a:lvl1pPr>
          </a:lstStyle>
          <a:p>
            <a:pPr>
              <a:defRPr/>
            </a:pPr>
            <a:endParaRPr lang="en-US"/>
          </a:p>
        </p:txBody>
      </p:sp>
      <p:sp>
        <p:nvSpPr>
          <p:cNvPr id="6" name="Rectangle 8"/>
          <p:cNvSpPr>
            <a:spLocks noGrp="1" noChangeArrowheads="1"/>
          </p:cNvSpPr>
          <p:nvPr>
            <p:ph type="sldNum" sz="quarter" idx="12"/>
          </p:nvPr>
        </p:nvSpPr>
        <p:spPr>
          <a:ln/>
        </p:spPr>
        <p:txBody>
          <a:bodyPr/>
          <a:lstStyle>
            <a:lvl1pPr>
              <a:defRPr/>
            </a:lvl1pPr>
          </a:lstStyle>
          <a:p>
            <a:pPr>
              <a:defRPr/>
            </a:pPr>
            <a:fld id="{539FD638-5691-4E40-9238-DC30F2FAAD88}" type="slidenum">
              <a:rPr lang="en-US" altLang="en-US"/>
              <a:pPr>
                <a:defRPr/>
              </a:pPr>
              <a:t>‹#›</a:t>
            </a:fld>
            <a:endParaRPr lang="en-US" altLang="en-US"/>
          </a:p>
        </p:txBody>
      </p:sp>
    </p:spTree>
    <p:extLst>
      <p:ext uri="{BB962C8B-B14F-4D97-AF65-F5344CB8AC3E}">
        <p14:creationId xmlns:p14="http://schemas.microsoft.com/office/powerpoint/2010/main" val="1860563762"/>
      </p:ext>
    </p:extLst>
  </p:cSld>
  <p:clrMapOvr>
    <a:masterClrMapping/>
  </p:clrMapOvr>
  <p:transition>
    <p:push dir="u"/>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566738" y="304800"/>
            <a:ext cx="8008937" cy="5715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3" name="Rectangle 6"/>
          <p:cNvSpPr>
            <a:spLocks noGrp="1" noChangeArrowheads="1"/>
          </p:cNvSpPr>
          <p:nvPr>
            <p:ph type="dt" sz="half" idx="10"/>
          </p:nvPr>
        </p:nvSpPr>
        <p:spPr>
          <a:ln/>
        </p:spPr>
        <p:txBody>
          <a:bodyPr/>
          <a:lstStyle>
            <a:lvl1pPr>
              <a:defRPr/>
            </a:lvl1pPr>
          </a:lstStyle>
          <a:p>
            <a:pPr>
              <a:defRPr/>
            </a:pPr>
            <a:endParaRPr lang="en-US"/>
          </a:p>
        </p:txBody>
      </p:sp>
      <p:sp>
        <p:nvSpPr>
          <p:cNvPr id="4" name="Rectangle 7"/>
          <p:cNvSpPr>
            <a:spLocks noGrp="1" noChangeArrowheads="1"/>
          </p:cNvSpPr>
          <p:nvPr>
            <p:ph type="ftr" sz="quarter" idx="11"/>
          </p:nvPr>
        </p:nvSpPr>
        <p:spPr>
          <a:ln/>
        </p:spPr>
        <p:txBody>
          <a:bodyPr/>
          <a:lstStyle>
            <a:lvl1pPr>
              <a:defRPr/>
            </a:lvl1pPr>
          </a:lstStyle>
          <a:p>
            <a:pPr>
              <a:defRPr/>
            </a:pPr>
            <a:endParaRPr lang="en-US"/>
          </a:p>
        </p:txBody>
      </p:sp>
      <p:sp>
        <p:nvSpPr>
          <p:cNvPr id="5" name="Rectangle 8"/>
          <p:cNvSpPr>
            <a:spLocks noGrp="1" noChangeArrowheads="1"/>
          </p:cNvSpPr>
          <p:nvPr>
            <p:ph type="sldNum" sz="quarter" idx="12"/>
          </p:nvPr>
        </p:nvSpPr>
        <p:spPr>
          <a:ln/>
        </p:spPr>
        <p:txBody>
          <a:bodyPr/>
          <a:lstStyle>
            <a:lvl1pPr>
              <a:defRPr/>
            </a:lvl1pPr>
          </a:lstStyle>
          <a:p>
            <a:pPr>
              <a:defRPr/>
            </a:pPr>
            <a:fld id="{B1DD811F-EDD1-4862-8584-BA744FF9169F}" type="slidenum">
              <a:rPr lang="en-US" altLang="en-US"/>
              <a:pPr>
                <a:defRPr/>
              </a:pPr>
              <a:t>‹#›</a:t>
            </a:fld>
            <a:endParaRPr lang="en-US" altLang="en-US"/>
          </a:p>
        </p:txBody>
      </p:sp>
    </p:spTree>
    <p:extLst>
      <p:ext uri="{BB962C8B-B14F-4D97-AF65-F5344CB8AC3E}">
        <p14:creationId xmlns:p14="http://schemas.microsoft.com/office/powerpoint/2010/main" val="3280005860"/>
      </p:ext>
    </p:extLst>
  </p:cSld>
  <p:clrMapOvr>
    <a:masterClrMapping/>
  </p:clrMapOvr>
  <p:transition>
    <p:push dir="u"/>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574675" y="304800"/>
            <a:ext cx="8001000" cy="1216025"/>
          </a:xfrm>
        </p:spPr>
        <p:txBody>
          <a:bodyPr/>
          <a:lstStyle/>
          <a:p>
            <a:r>
              <a:rPr lang="en-US" smtClean="0"/>
              <a:t>Click to edit Master title style</a:t>
            </a:r>
            <a:endParaRPr lang="en-US"/>
          </a:p>
        </p:txBody>
      </p:sp>
      <p:sp>
        <p:nvSpPr>
          <p:cNvPr id="3" name="Table Placeholder 2"/>
          <p:cNvSpPr>
            <a:spLocks noGrp="1"/>
          </p:cNvSpPr>
          <p:nvPr>
            <p:ph type="tbl" idx="1"/>
          </p:nvPr>
        </p:nvSpPr>
        <p:spPr>
          <a:xfrm>
            <a:off x="566738" y="1752600"/>
            <a:ext cx="8001000" cy="4267200"/>
          </a:xfrm>
        </p:spPr>
        <p:txBody>
          <a:bodyPr/>
          <a:lstStyle/>
          <a:p>
            <a:pPr lvl="0"/>
            <a:endParaRPr lang="en-US" noProof="0" smtClean="0"/>
          </a:p>
        </p:txBody>
      </p:sp>
      <p:sp>
        <p:nvSpPr>
          <p:cNvPr id="4" name="Rectangle 6"/>
          <p:cNvSpPr>
            <a:spLocks noGrp="1" noChangeArrowheads="1"/>
          </p:cNvSpPr>
          <p:nvPr>
            <p:ph type="dt" sz="half" idx="10"/>
          </p:nvPr>
        </p:nvSpPr>
        <p:spPr>
          <a:ln/>
        </p:spPr>
        <p:txBody>
          <a:bodyPr/>
          <a:lstStyle>
            <a:lvl1pPr>
              <a:defRPr/>
            </a:lvl1pPr>
          </a:lstStyle>
          <a:p>
            <a:pPr>
              <a:defRPr/>
            </a:pPr>
            <a:endParaRPr lang="en-US"/>
          </a:p>
        </p:txBody>
      </p:sp>
      <p:sp>
        <p:nvSpPr>
          <p:cNvPr id="5" name="Rectangle 7"/>
          <p:cNvSpPr>
            <a:spLocks noGrp="1" noChangeArrowheads="1"/>
          </p:cNvSpPr>
          <p:nvPr>
            <p:ph type="ftr" sz="quarter" idx="11"/>
          </p:nvPr>
        </p:nvSpPr>
        <p:spPr>
          <a:ln/>
        </p:spPr>
        <p:txBody>
          <a:bodyPr/>
          <a:lstStyle>
            <a:lvl1pPr>
              <a:defRPr/>
            </a:lvl1pPr>
          </a:lstStyle>
          <a:p>
            <a:pPr>
              <a:defRPr/>
            </a:pPr>
            <a:endParaRPr lang="en-US"/>
          </a:p>
        </p:txBody>
      </p:sp>
      <p:sp>
        <p:nvSpPr>
          <p:cNvPr id="6" name="Rectangle 8"/>
          <p:cNvSpPr>
            <a:spLocks noGrp="1" noChangeArrowheads="1"/>
          </p:cNvSpPr>
          <p:nvPr>
            <p:ph type="sldNum" sz="quarter" idx="12"/>
          </p:nvPr>
        </p:nvSpPr>
        <p:spPr>
          <a:ln/>
        </p:spPr>
        <p:txBody>
          <a:bodyPr/>
          <a:lstStyle>
            <a:lvl1pPr>
              <a:defRPr/>
            </a:lvl1pPr>
          </a:lstStyle>
          <a:p>
            <a:pPr>
              <a:defRPr/>
            </a:pPr>
            <a:fld id="{39DFD2A9-6844-43DB-A801-97A4288C522C}" type="slidenum">
              <a:rPr lang="en-US" altLang="en-US"/>
              <a:pPr>
                <a:defRPr/>
              </a:pPr>
              <a:t>‹#›</a:t>
            </a:fld>
            <a:endParaRPr lang="en-US" altLang="en-US"/>
          </a:p>
        </p:txBody>
      </p:sp>
    </p:spTree>
    <p:extLst>
      <p:ext uri="{BB962C8B-B14F-4D97-AF65-F5344CB8AC3E}">
        <p14:creationId xmlns:p14="http://schemas.microsoft.com/office/powerpoint/2010/main" val="3631672240"/>
      </p:ext>
    </p:extLst>
  </p:cSld>
  <p:clrMapOvr>
    <a:masterClrMapping/>
  </p:clrMapOvr>
  <p:transition>
    <p:push dir="u"/>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32BDB923-E540-46BD-BB30-65F23EEB2534}" type="slidenum">
              <a:rPr lang="en-US" altLang="en-US"/>
              <a:pPr>
                <a:defRPr/>
              </a:pPr>
              <a:t>‹#›</a:t>
            </a:fld>
            <a:endParaRPr lang="en-US" altLang="en-US"/>
          </a:p>
        </p:txBody>
      </p:sp>
    </p:spTree>
    <p:extLst>
      <p:ext uri="{BB962C8B-B14F-4D97-AF65-F5344CB8AC3E}">
        <p14:creationId xmlns:p14="http://schemas.microsoft.com/office/powerpoint/2010/main" val="769698538"/>
      </p:ext>
    </p:extLst>
  </p:cSld>
  <p:clrMapOvr>
    <a:masterClrMapping/>
  </p:clrMapOvr>
  <p:transition>
    <p:push dir="u"/>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A12A83A5-5660-42DF-9AB0-885F0ED40BE5}" type="slidenum">
              <a:rPr lang="en-US" altLang="en-US"/>
              <a:pPr>
                <a:defRPr/>
              </a:pPr>
              <a:t>‹#›</a:t>
            </a:fld>
            <a:endParaRPr lang="en-US" altLang="en-US"/>
          </a:p>
        </p:txBody>
      </p:sp>
    </p:spTree>
    <p:extLst>
      <p:ext uri="{BB962C8B-B14F-4D97-AF65-F5344CB8AC3E}">
        <p14:creationId xmlns:p14="http://schemas.microsoft.com/office/powerpoint/2010/main" val="1091446838"/>
      </p:ext>
    </p:extLst>
  </p:cSld>
  <p:clrMapOvr>
    <a:masterClrMapping/>
  </p:clrMapOvr>
  <p:transition>
    <p:push dir="u"/>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923E592C-E2E3-4338-BBA3-522EA026C365}" type="slidenum">
              <a:rPr lang="en-US" altLang="en-US"/>
              <a:pPr>
                <a:defRPr/>
              </a:pPr>
              <a:t>‹#›</a:t>
            </a:fld>
            <a:endParaRPr lang="en-US" altLang="en-US"/>
          </a:p>
        </p:txBody>
      </p:sp>
    </p:spTree>
    <p:extLst>
      <p:ext uri="{BB962C8B-B14F-4D97-AF65-F5344CB8AC3E}">
        <p14:creationId xmlns:p14="http://schemas.microsoft.com/office/powerpoint/2010/main" val="467950899"/>
      </p:ext>
    </p:extLst>
  </p:cSld>
  <p:clrMapOvr>
    <a:masterClrMapping/>
  </p:clrMapOvr>
  <p:transition>
    <p:push dir="u"/>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959EA9B1-241F-4995-8047-33D8598705A4}" type="slidenum">
              <a:rPr lang="en-US" altLang="en-US"/>
              <a:pPr>
                <a:defRPr/>
              </a:pPr>
              <a:t>‹#›</a:t>
            </a:fld>
            <a:endParaRPr lang="en-US" altLang="en-US"/>
          </a:p>
        </p:txBody>
      </p:sp>
    </p:spTree>
    <p:extLst>
      <p:ext uri="{BB962C8B-B14F-4D97-AF65-F5344CB8AC3E}">
        <p14:creationId xmlns:p14="http://schemas.microsoft.com/office/powerpoint/2010/main" val="2445168183"/>
      </p:ext>
    </p:extLst>
  </p:cSld>
  <p:clrMapOvr>
    <a:masterClrMapping/>
  </p:clrMapOvr>
  <p:transition>
    <p:push dir="u"/>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0650A748-B53D-46DE-A43B-4734A8B07623}" type="slidenum">
              <a:rPr lang="en-US" altLang="en-US"/>
              <a:pPr>
                <a:defRPr/>
              </a:pPr>
              <a:t>‹#›</a:t>
            </a:fld>
            <a:endParaRPr lang="en-US" altLang="en-US"/>
          </a:p>
        </p:txBody>
      </p:sp>
    </p:spTree>
    <p:extLst>
      <p:ext uri="{BB962C8B-B14F-4D97-AF65-F5344CB8AC3E}">
        <p14:creationId xmlns:p14="http://schemas.microsoft.com/office/powerpoint/2010/main" val="1611427902"/>
      </p:ext>
    </p:extLst>
  </p:cSld>
  <p:clrMapOvr>
    <a:masterClrMapping/>
  </p:clrMapOvr>
  <p:transition>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139"/>
          <p:cNvSpPr>
            <a:spLocks noGrp="1" noChangeArrowheads="1"/>
          </p:cNvSpPr>
          <p:nvPr>
            <p:ph type="dt" sz="half" idx="10"/>
          </p:nvPr>
        </p:nvSpPr>
        <p:spPr>
          <a:ln/>
        </p:spPr>
        <p:txBody>
          <a:bodyPr/>
          <a:lstStyle>
            <a:lvl1pPr>
              <a:defRPr/>
            </a:lvl1pPr>
          </a:lstStyle>
          <a:p>
            <a:pPr>
              <a:defRPr/>
            </a:pPr>
            <a:endParaRPr lang="en-US"/>
          </a:p>
        </p:txBody>
      </p:sp>
      <p:sp>
        <p:nvSpPr>
          <p:cNvPr id="5" name="Rectangle 140"/>
          <p:cNvSpPr>
            <a:spLocks noGrp="1" noChangeArrowheads="1"/>
          </p:cNvSpPr>
          <p:nvPr>
            <p:ph type="ftr" sz="quarter" idx="11"/>
          </p:nvPr>
        </p:nvSpPr>
        <p:spPr>
          <a:ln/>
        </p:spPr>
        <p:txBody>
          <a:bodyPr/>
          <a:lstStyle>
            <a:lvl1pPr>
              <a:defRPr/>
            </a:lvl1pPr>
          </a:lstStyle>
          <a:p>
            <a:pPr>
              <a:defRPr/>
            </a:pPr>
            <a:endParaRPr lang="en-US"/>
          </a:p>
        </p:txBody>
      </p:sp>
      <p:sp>
        <p:nvSpPr>
          <p:cNvPr id="6" name="Rectangle 141"/>
          <p:cNvSpPr>
            <a:spLocks noGrp="1" noChangeArrowheads="1"/>
          </p:cNvSpPr>
          <p:nvPr>
            <p:ph type="sldNum" sz="quarter" idx="12"/>
          </p:nvPr>
        </p:nvSpPr>
        <p:spPr>
          <a:ln/>
        </p:spPr>
        <p:txBody>
          <a:bodyPr/>
          <a:lstStyle>
            <a:lvl1pPr>
              <a:defRPr/>
            </a:lvl1pPr>
          </a:lstStyle>
          <a:p>
            <a:pPr>
              <a:defRPr/>
            </a:pPr>
            <a:fld id="{B62BB2D3-80FE-425B-8760-247C71A51B0F}" type="slidenum">
              <a:rPr lang="en-US" altLang="en-US"/>
              <a:pPr>
                <a:defRPr/>
              </a:pPr>
              <a:t>‹#›</a:t>
            </a:fld>
            <a:endParaRPr lang="en-US" altLang="en-US"/>
          </a:p>
        </p:txBody>
      </p:sp>
    </p:spTree>
    <p:extLst>
      <p:ext uri="{BB962C8B-B14F-4D97-AF65-F5344CB8AC3E}">
        <p14:creationId xmlns:p14="http://schemas.microsoft.com/office/powerpoint/2010/main" val="2938565559"/>
      </p:ext>
    </p:extLst>
  </p:cSld>
  <p:clrMapOvr>
    <a:masterClrMapping/>
  </p:clrMapOvr>
  <p:transition>
    <p:push dir="u"/>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05B12978-6831-4499-8C20-8E3502E85346}" type="slidenum">
              <a:rPr lang="en-US" altLang="en-US"/>
              <a:pPr>
                <a:defRPr/>
              </a:pPr>
              <a:t>‹#›</a:t>
            </a:fld>
            <a:endParaRPr lang="en-US" altLang="en-US"/>
          </a:p>
        </p:txBody>
      </p:sp>
    </p:spTree>
    <p:extLst>
      <p:ext uri="{BB962C8B-B14F-4D97-AF65-F5344CB8AC3E}">
        <p14:creationId xmlns:p14="http://schemas.microsoft.com/office/powerpoint/2010/main" val="1986702269"/>
      </p:ext>
    </p:extLst>
  </p:cSld>
  <p:clrMapOvr>
    <a:masterClrMapping/>
  </p:clrMapOvr>
  <p:transition>
    <p:push dir="u"/>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E562D9EB-C42A-4164-BB0A-D527E59D8148}" type="slidenum">
              <a:rPr lang="en-US" altLang="en-US"/>
              <a:pPr>
                <a:defRPr/>
              </a:pPr>
              <a:t>‹#›</a:t>
            </a:fld>
            <a:endParaRPr lang="en-US" altLang="en-US"/>
          </a:p>
        </p:txBody>
      </p:sp>
    </p:spTree>
    <p:extLst>
      <p:ext uri="{BB962C8B-B14F-4D97-AF65-F5344CB8AC3E}">
        <p14:creationId xmlns:p14="http://schemas.microsoft.com/office/powerpoint/2010/main" val="3512854249"/>
      </p:ext>
    </p:extLst>
  </p:cSld>
  <p:clrMapOvr>
    <a:masterClrMapping/>
  </p:clrMapOvr>
  <p:transition>
    <p:push dir="u"/>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FED6008D-6467-4169-9FD6-570E22FE9786}" type="slidenum">
              <a:rPr lang="en-US" altLang="en-US"/>
              <a:pPr>
                <a:defRPr/>
              </a:pPr>
              <a:t>‹#›</a:t>
            </a:fld>
            <a:endParaRPr lang="en-US" altLang="en-US"/>
          </a:p>
        </p:txBody>
      </p:sp>
    </p:spTree>
    <p:extLst>
      <p:ext uri="{BB962C8B-B14F-4D97-AF65-F5344CB8AC3E}">
        <p14:creationId xmlns:p14="http://schemas.microsoft.com/office/powerpoint/2010/main" val="3839587136"/>
      </p:ext>
    </p:extLst>
  </p:cSld>
  <p:clrMapOvr>
    <a:masterClrMapping/>
  </p:clrMapOvr>
  <p:transition>
    <p:push dir="u"/>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46099332-0A4E-4DDD-8AAB-9CB6C462960D}" type="slidenum">
              <a:rPr lang="en-US" altLang="en-US"/>
              <a:pPr>
                <a:defRPr/>
              </a:pPr>
              <a:t>‹#›</a:t>
            </a:fld>
            <a:endParaRPr lang="en-US" altLang="en-US"/>
          </a:p>
        </p:txBody>
      </p:sp>
    </p:spTree>
    <p:extLst>
      <p:ext uri="{BB962C8B-B14F-4D97-AF65-F5344CB8AC3E}">
        <p14:creationId xmlns:p14="http://schemas.microsoft.com/office/powerpoint/2010/main" val="3374152432"/>
      </p:ext>
    </p:extLst>
  </p:cSld>
  <p:clrMapOvr>
    <a:masterClrMapping/>
  </p:clrMapOvr>
  <p:transition>
    <p:push dir="u"/>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EA058698-1946-4657-8FE4-BF6001D888F6}" type="slidenum">
              <a:rPr lang="en-US" altLang="en-US"/>
              <a:pPr>
                <a:defRPr/>
              </a:pPr>
              <a:t>‹#›</a:t>
            </a:fld>
            <a:endParaRPr lang="en-US" altLang="en-US"/>
          </a:p>
        </p:txBody>
      </p:sp>
    </p:spTree>
    <p:extLst>
      <p:ext uri="{BB962C8B-B14F-4D97-AF65-F5344CB8AC3E}">
        <p14:creationId xmlns:p14="http://schemas.microsoft.com/office/powerpoint/2010/main" val="3248740581"/>
      </p:ext>
    </p:extLst>
  </p:cSld>
  <p:clrMapOvr>
    <a:masterClrMapping/>
  </p:clrMapOvr>
  <p:transition>
    <p:push dir="u"/>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C2AF4F7C-052A-4BCE-AC1C-BAB9F1F2E99E}" type="slidenum">
              <a:rPr lang="en-US" altLang="en-US"/>
              <a:pPr>
                <a:defRPr/>
              </a:pPr>
              <a:t>‹#›</a:t>
            </a:fld>
            <a:endParaRPr lang="en-US" altLang="en-US"/>
          </a:p>
        </p:txBody>
      </p:sp>
    </p:spTree>
    <p:extLst>
      <p:ext uri="{BB962C8B-B14F-4D97-AF65-F5344CB8AC3E}">
        <p14:creationId xmlns:p14="http://schemas.microsoft.com/office/powerpoint/2010/main" val="2734303646"/>
      </p:ext>
    </p:extLst>
  </p:cSld>
  <p:clrMapOvr>
    <a:masterClrMapping/>
  </p:clrMapOvr>
  <p:transition>
    <p:push dir="u"/>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274638"/>
            <a:ext cx="8229600" cy="58515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77A4B773-A91D-4C69-B320-2A583E585B09}" type="slidenum">
              <a:rPr lang="en-US" altLang="en-US"/>
              <a:pPr>
                <a:defRPr/>
              </a:pPr>
              <a:t>‹#›</a:t>
            </a:fld>
            <a:endParaRPr lang="en-US" altLang="en-US"/>
          </a:p>
        </p:txBody>
      </p:sp>
    </p:spTree>
    <p:extLst>
      <p:ext uri="{BB962C8B-B14F-4D97-AF65-F5344CB8AC3E}">
        <p14:creationId xmlns:p14="http://schemas.microsoft.com/office/powerpoint/2010/main" val="3540877274"/>
      </p:ext>
    </p:extLst>
  </p:cSld>
  <p:clrMapOvr>
    <a:masterClrMapping/>
  </p:clrMapOvr>
  <p:transition>
    <p:push dir="u"/>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2"/>
          <p:cNvSpPr>
            <a:spLocks noChangeArrowheads="1"/>
          </p:cNvSpPr>
          <p:nvPr/>
        </p:nvSpPr>
        <p:spPr bwMode="auto">
          <a:xfrm>
            <a:off x="0" y="0"/>
            <a:ext cx="4572000" cy="685800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Black" pitchFamily="34" charset="0"/>
              </a:defRPr>
            </a:lvl1pPr>
            <a:lvl2pPr marL="742950" indent="-285750">
              <a:defRPr>
                <a:solidFill>
                  <a:schemeClr val="tx1"/>
                </a:solidFill>
                <a:latin typeface="Arial Black" pitchFamily="34" charset="0"/>
              </a:defRPr>
            </a:lvl2pPr>
            <a:lvl3pPr marL="1143000" indent="-228600">
              <a:defRPr>
                <a:solidFill>
                  <a:schemeClr val="tx1"/>
                </a:solidFill>
                <a:latin typeface="Arial Black" pitchFamily="34" charset="0"/>
              </a:defRPr>
            </a:lvl3pPr>
            <a:lvl4pPr marL="1600200" indent="-228600">
              <a:defRPr>
                <a:solidFill>
                  <a:schemeClr val="tx1"/>
                </a:solidFill>
                <a:latin typeface="Arial Black" pitchFamily="34" charset="0"/>
              </a:defRPr>
            </a:lvl4pPr>
            <a:lvl5pPr marL="2057400" indent="-228600">
              <a:defRPr>
                <a:solidFill>
                  <a:schemeClr val="tx1"/>
                </a:solidFill>
                <a:latin typeface="Arial Black" pitchFamily="34" charset="0"/>
              </a:defRPr>
            </a:lvl5pPr>
            <a:lvl6pPr marL="2514600" indent="-228600" eaLnBrk="0" fontAlgn="base" hangingPunct="0">
              <a:spcBef>
                <a:spcPct val="0"/>
              </a:spcBef>
              <a:spcAft>
                <a:spcPct val="0"/>
              </a:spcAft>
              <a:defRPr>
                <a:solidFill>
                  <a:schemeClr val="tx1"/>
                </a:solidFill>
                <a:latin typeface="Arial Black" pitchFamily="34" charset="0"/>
              </a:defRPr>
            </a:lvl6pPr>
            <a:lvl7pPr marL="2971800" indent="-228600" eaLnBrk="0" fontAlgn="base" hangingPunct="0">
              <a:spcBef>
                <a:spcPct val="0"/>
              </a:spcBef>
              <a:spcAft>
                <a:spcPct val="0"/>
              </a:spcAft>
              <a:defRPr>
                <a:solidFill>
                  <a:schemeClr val="tx1"/>
                </a:solidFill>
                <a:latin typeface="Arial Black" pitchFamily="34" charset="0"/>
              </a:defRPr>
            </a:lvl7pPr>
            <a:lvl8pPr marL="3429000" indent="-228600" eaLnBrk="0" fontAlgn="base" hangingPunct="0">
              <a:spcBef>
                <a:spcPct val="0"/>
              </a:spcBef>
              <a:spcAft>
                <a:spcPct val="0"/>
              </a:spcAft>
              <a:defRPr>
                <a:solidFill>
                  <a:schemeClr val="tx1"/>
                </a:solidFill>
                <a:latin typeface="Arial Black" pitchFamily="34" charset="0"/>
              </a:defRPr>
            </a:lvl8pPr>
            <a:lvl9pPr marL="3886200" indent="-228600" eaLnBrk="0" fontAlgn="base" hangingPunct="0">
              <a:spcBef>
                <a:spcPct val="0"/>
              </a:spcBef>
              <a:spcAft>
                <a:spcPct val="0"/>
              </a:spcAft>
              <a:defRPr>
                <a:solidFill>
                  <a:schemeClr val="tx1"/>
                </a:solidFill>
                <a:latin typeface="Arial Black" pitchFamily="34" charset="0"/>
              </a:defRPr>
            </a:lvl9pPr>
          </a:lstStyle>
          <a:p>
            <a:pPr algn="ctr" eaLnBrk="1" hangingPunct="1">
              <a:defRPr/>
            </a:pPr>
            <a:endParaRPr kumimoji="1" lang="en-GB" altLang="en-US" sz="2400" smtClean="0">
              <a:solidFill>
                <a:srgbClr val="003366"/>
              </a:solidFill>
              <a:latin typeface="Times New Roman" pitchFamily="18" charset="0"/>
            </a:endParaRPr>
          </a:p>
        </p:txBody>
      </p:sp>
      <p:sp>
        <p:nvSpPr>
          <p:cNvPr id="5" name="AutoShape 3"/>
          <p:cNvSpPr>
            <a:spLocks noChangeArrowheads="1"/>
          </p:cNvSpPr>
          <p:nvPr/>
        </p:nvSpPr>
        <p:spPr bwMode="auto">
          <a:xfrm>
            <a:off x="685800" y="990600"/>
            <a:ext cx="5181600" cy="19050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Black" pitchFamily="34" charset="0"/>
              </a:defRPr>
            </a:lvl1pPr>
            <a:lvl2pPr marL="742950" indent="-285750">
              <a:defRPr>
                <a:solidFill>
                  <a:schemeClr val="tx1"/>
                </a:solidFill>
                <a:latin typeface="Arial Black" pitchFamily="34" charset="0"/>
              </a:defRPr>
            </a:lvl2pPr>
            <a:lvl3pPr marL="1143000" indent="-228600">
              <a:defRPr>
                <a:solidFill>
                  <a:schemeClr val="tx1"/>
                </a:solidFill>
                <a:latin typeface="Arial Black" pitchFamily="34" charset="0"/>
              </a:defRPr>
            </a:lvl3pPr>
            <a:lvl4pPr marL="1600200" indent="-228600">
              <a:defRPr>
                <a:solidFill>
                  <a:schemeClr val="tx1"/>
                </a:solidFill>
                <a:latin typeface="Arial Black" pitchFamily="34" charset="0"/>
              </a:defRPr>
            </a:lvl4pPr>
            <a:lvl5pPr marL="2057400" indent="-228600">
              <a:defRPr>
                <a:solidFill>
                  <a:schemeClr val="tx1"/>
                </a:solidFill>
                <a:latin typeface="Arial Black" pitchFamily="34" charset="0"/>
              </a:defRPr>
            </a:lvl5pPr>
            <a:lvl6pPr marL="2514600" indent="-228600" eaLnBrk="0" fontAlgn="base" hangingPunct="0">
              <a:spcBef>
                <a:spcPct val="0"/>
              </a:spcBef>
              <a:spcAft>
                <a:spcPct val="0"/>
              </a:spcAft>
              <a:defRPr>
                <a:solidFill>
                  <a:schemeClr val="tx1"/>
                </a:solidFill>
                <a:latin typeface="Arial Black" pitchFamily="34" charset="0"/>
              </a:defRPr>
            </a:lvl6pPr>
            <a:lvl7pPr marL="2971800" indent="-228600" eaLnBrk="0" fontAlgn="base" hangingPunct="0">
              <a:spcBef>
                <a:spcPct val="0"/>
              </a:spcBef>
              <a:spcAft>
                <a:spcPct val="0"/>
              </a:spcAft>
              <a:defRPr>
                <a:solidFill>
                  <a:schemeClr val="tx1"/>
                </a:solidFill>
                <a:latin typeface="Arial Black" pitchFamily="34" charset="0"/>
              </a:defRPr>
            </a:lvl7pPr>
            <a:lvl8pPr marL="3429000" indent="-228600" eaLnBrk="0" fontAlgn="base" hangingPunct="0">
              <a:spcBef>
                <a:spcPct val="0"/>
              </a:spcBef>
              <a:spcAft>
                <a:spcPct val="0"/>
              </a:spcAft>
              <a:defRPr>
                <a:solidFill>
                  <a:schemeClr val="tx1"/>
                </a:solidFill>
                <a:latin typeface="Arial Black" pitchFamily="34" charset="0"/>
              </a:defRPr>
            </a:lvl8pPr>
            <a:lvl9pPr marL="3886200" indent="-228600" eaLnBrk="0" fontAlgn="base" hangingPunct="0">
              <a:spcBef>
                <a:spcPct val="0"/>
              </a:spcBef>
              <a:spcAft>
                <a:spcPct val="0"/>
              </a:spcAft>
              <a:defRPr>
                <a:solidFill>
                  <a:schemeClr val="tx1"/>
                </a:solidFill>
                <a:latin typeface="Arial Black" pitchFamily="34" charset="0"/>
              </a:defRPr>
            </a:lvl9pPr>
          </a:lstStyle>
          <a:p>
            <a:pPr algn="ctr" eaLnBrk="1" hangingPunct="1">
              <a:defRPr/>
            </a:pPr>
            <a:endParaRPr kumimoji="1" lang="en-GB" altLang="en-US" sz="2400" smtClean="0">
              <a:solidFill>
                <a:srgbClr val="003366"/>
              </a:solidFill>
              <a:latin typeface="Times New Roman" pitchFamily="18" charset="0"/>
            </a:endParaRPr>
          </a:p>
        </p:txBody>
      </p:sp>
      <p:grpSp>
        <p:nvGrpSpPr>
          <p:cNvPr id="6" name="Group 16"/>
          <p:cNvGrpSpPr>
            <a:grpSpLocks/>
          </p:cNvGrpSpPr>
          <p:nvPr/>
        </p:nvGrpSpPr>
        <p:grpSpPr bwMode="auto">
          <a:xfrm>
            <a:off x="3632200" y="4889500"/>
            <a:ext cx="4876800" cy="319088"/>
            <a:chOff x="2288" y="3080"/>
            <a:chExt cx="3072" cy="201"/>
          </a:xfrm>
        </p:grpSpPr>
        <p:sp>
          <p:nvSpPr>
            <p:cNvPr id="7" name="AutoShape 6"/>
            <p:cNvSpPr>
              <a:spLocks noChangeArrowheads="1"/>
            </p:cNvSpPr>
            <p:nvPr/>
          </p:nvSpPr>
          <p:spPr bwMode="auto">
            <a:xfrm flipH="1">
              <a:off x="2288" y="3080"/>
              <a:ext cx="2914" cy="200"/>
            </a:xfrm>
            <a:prstGeom prst="roundRect">
              <a:avLst>
                <a:gd name="adj" fmla="val 0"/>
              </a:avLst>
            </a:prstGeom>
            <a:solidFill>
              <a:schemeClr val="bg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Black" pitchFamily="34" charset="0"/>
                </a:defRPr>
              </a:lvl1pPr>
              <a:lvl2pPr marL="742950" indent="-285750">
                <a:defRPr>
                  <a:solidFill>
                    <a:schemeClr val="tx1"/>
                  </a:solidFill>
                  <a:latin typeface="Arial Black" pitchFamily="34" charset="0"/>
                </a:defRPr>
              </a:lvl2pPr>
              <a:lvl3pPr marL="1143000" indent="-228600">
                <a:defRPr>
                  <a:solidFill>
                    <a:schemeClr val="tx1"/>
                  </a:solidFill>
                  <a:latin typeface="Arial Black" pitchFamily="34" charset="0"/>
                </a:defRPr>
              </a:lvl3pPr>
              <a:lvl4pPr marL="1600200" indent="-228600">
                <a:defRPr>
                  <a:solidFill>
                    <a:schemeClr val="tx1"/>
                  </a:solidFill>
                  <a:latin typeface="Arial Black" pitchFamily="34" charset="0"/>
                </a:defRPr>
              </a:lvl4pPr>
              <a:lvl5pPr marL="2057400" indent="-228600">
                <a:defRPr>
                  <a:solidFill>
                    <a:schemeClr val="tx1"/>
                  </a:solidFill>
                  <a:latin typeface="Arial Black" pitchFamily="34" charset="0"/>
                </a:defRPr>
              </a:lvl5pPr>
              <a:lvl6pPr marL="2514600" indent="-228600" eaLnBrk="0" fontAlgn="base" hangingPunct="0">
                <a:spcBef>
                  <a:spcPct val="0"/>
                </a:spcBef>
                <a:spcAft>
                  <a:spcPct val="0"/>
                </a:spcAft>
                <a:defRPr>
                  <a:solidFill>
                    <a:schemeClr val="tx1"/>
                  </a:solidFill>
                  <a:latin typeface="Arial Black" pitchFamily="34" charset="0"/>
                </a:defRPr>
              </a:lvl6pPr>
              <a:lvl7pPr marL="2971800" indent="-228600" eaLnBrk="0" fontAlgn="base" hangingPunct="0">
                <a:spcBef>
                  <a:spcPct val="0"/>
                </a:spcBef>
                <a:spcAft>
                  <a:spcPct val="0"/>
                </a:spcAft>
                <a:defRPr>
                  <a:solidFill>
                    <a:schemeClr val="tx1"/>
                  </a:solidFill>
                  <a:latin typeface="Arial Black" pitchFamily="34" charset="0"/>
                </a:defRPr>
              </a:lvl7pPr>
              <a:lvl8pPr marL="3429000" indent="-228600" eaLnBrk="0" fontAlgn="base" hangingPunct="0">
                <a:spcBef>
                  <a:spcPct val="0"/>
                </a:spcBef>
                <a:spcAft>
                  <a:spcPct val="0"/>
                </a:spcAft>
                <a:defRPr>
                  <a:solidFill>
                    <a:schemeClr val="tx1"/>
                  </a:solidFill>
                  <a:latin typeface="Arial Black" pitchFamily="34" charset="0"/>
                </a:defRPr>
              </a:lvl8pPr>
              <a:lvl9pPr marL="3886200" indent="-228600" eaLnBrk="0" fontAlgn="base" hangingPunct="0">
                <a:spcBef>
                  <a:spcPct val="0"/>
                </a:spcBef>
                <a:spcAft>
                  <a:spcPct val="0"/>
                </a:spcAft>
                <a:defRPr>
                  <a:solidFill>
                    <a:schemeClr val="tx1"/>
                  </a:solidFill>
                  <a:latin typeface="Arial Black" pitchFamily="34" charset="0"/>
                </a:defRPr>
              </a:lvl9pPr>
            </a:lstStyle>
            <a:p>
              <a:pPr eaLnBrk="1" hangingPunct="1">
                <a:defRPr/>
              </a:pPr>
              <a:endParaRPr lang="en-US" altLang="en-US" sz="2400" smtClean="0">
                <a:solidFill>
                  <a:srgbClr val="003366"/>
                </a:solidFill>
                <a:latin typeface="Times New Roman" pitchFamily="18" charset="0"/>
              </a:endParaRPr>
            </a:p>
          </p:txBody>
        </p:sp>
        <p:sp>
          <p:nvSpPr>
            <p:cNvPr id="8" name="AutoShape 7"/>
            <p:cNvSpPr>
              <a:spLocks noChangeArrowheads="1"/>
            </p:cNvSpPr>
            <p:nvPr/>
          </p:nvSpPr>
          <p:spPr bwMode="auto">
            <a:xfrm>
              <a:off x="5196" y="3080"/>
              <a:ext cx="164" cy="201"/>
            </a:xfrm>
            <a:prstGeom prst="flowChartDelay">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Black" pitchFamily="34" charset="0"/>
                </a:defRPr>
              </a:lvl1pPr>
              <a:lvl2pPr marL="742950" indent="-285750">
                <a:defRPr>
                  <a:solidFill>
                    <a:schemeClr val="tx1"/>
                  </a:solidFill>
                  <a:latin typeface="Arial Black" pitchFamily="34" charset="0"/>
                </a:defRPr>
              </a:lvl2pPr>
              <a:lvl3pPr marL="1143000" indent="-228600">
                <a:defRPr>
                  <a:solidFill>
                    <a:schemeClr val="tx1"/>
                  </a:solidFill>
                  <a:latin typeface="Arial Black" pitchFamily="34" charset="0"/>
                </a:defRPr>
              </a:lvl3pPr>
              <a:lvl4pPr marL="1600200" indent="-228600">
                <a:defRPr>
                  <a:solidFill>
                    <a:schemeClr val="tx1"/>
                  </a:solidFill>
                  <a:latin typeface="Arial Black" pitchFamily="34" charset="0"/>
                </a:defRPr>
              </a:lvl4pPr>
              <a:lvl5pPr marL="2057400" indent="-228600">
                <a:defRPr>
                  <a:solidFill>
                    <a:schemeClr val="tx1"/>
                  </a:solidFill>
                  <a:latin typeface="Arial Black" pitchFamily="34" charset="0"/>
                </a:defRPr>
              </a:lvl5pPr>
              <a:lvl6pPr marL="2514600" indent="-228600" eaLnBrk="0" fontAlgn="base" hangingPunct="0">
                <a:spcBef>
                  <a:spcPct val="0"/>
                </a:spcBef>
                <a:spcAft>
                  <a:spcPct val="0"/>
                </a:spcAft>
                <a:defRPr>
                  <a:solidFill>
                    <a:schemeClr val="tx1"/>
                  </a:solidFill>
                  <a:latin typeface="Arial Black" pitchFamily="34" charset="0"/>
                </a:defRPr>
              </a:lvl6pPr>
              <a:lvl7pPr marL="2971800" indent="-228600" eaLnBrk="0" fontAlgn="base" hangingPunct="0">
                <a:spcBef>
                  <a:spcPct val="0"/>
                </a:spcBef>
                <a:spcAft>
                  <a:spcPct val="0"/>
                </a:spcAft>
                <a:defRPr>
                  <a:solidFill>
                    <a:schemeClr val="tx1"/>
                  </a:solidFill>
                  <a:latin typeface="Arial Black" pitchFamily="34" charset="0"/>
                </a:defRPr>
              </a:lvl7pPr>
              <a:lvl8pPr marL="3429000" indent="-228600" eaLnBrk="0" fontAlgn="base" hangingPunct="0">
                <a:spcBef>
                  <a:spcPct val="0"/>
                </a:spcBef>
                <a:spcAft>
                  <a:spcPct val="0"/>
                </a:spcAft>
                <a:defRPr>
                  <a:solidFill>
                    <a:schemeClr val="tx1"/>
                  </a:solidFill>
                  <a:latin typeface="Arial Black" pitchFamily="34" charset="0"/>
                </a:defRPr>
              </a:lvl8pPr>
              <a:lvl9pPr marL="3886200" indent="-228600" eaLnBrk="0" fontAlgn="base" hangingPunct="0">
                <a:spcBef>
                  <a:spcPct val="0"/>
                </a:spcBef>
                <a:spcAft>
                  <a:spcPct val="0"/>
                </a:spcAft>
                <a:defRPr>
                  <a:solidFill>
                    <a:schemeClr val="tx1"/>
                  </a:solidFill>
                  <a:latin typeface="Arial Black" pitchFamily="34" charset="0"/>
                </a:defRPr>
              </a:lvl9pPr>
            </a:lstStyle>
            <a:p>
              <a:pPr eaLnBrk="1" hangingPunct="1">
                <a:defRPr/>
              </a:pPr>
              <a:endParaRPr lang="en-US" altLang="en-US" sz="2400" smtClean="0">
                <a:solidFill>
                  <a:srgbClr val="003366"/>
                </a:solidFill>
                <a:latin typeface="Times New Roman" pitchFamily="18" charset="0"/>
              </a:endParaRPr>
            </a:p>
          </p:txBody>
        </p:sp>
      </p:grpSp>
      <p:sp>
        <p:nvSpPr>
          <p:cNvPr id="346116" name="Rectangle 4"/>
          <p:cNvSpPr>
            <a:spLocks noGrp="1" noChangeArrowheads="1"/>
          </p:cNvSpPr>
          <p:nvPr>
            <p:ph type="subTitle" idx="1"/>
          </p:nvPr>
        </p:nvSpPr>
        <p:spPr>
          <a:xfrm>
            <a:off x="4673600" y="2927350"/>
            <a:ext cx="3657600" cy="1822450"/>
          </a:xfrm>
        </p:spPr>
        <p:txBody>
          <a:bodyPr anchor="b"/>
          <a:lstStyle>
            <a:lvl1pPr marL="0" indent="0">
              <a:buFont typeface="Wingdings" pitchFamily="2" charset="2"/>
              <a:buNone/>
              <a:defRPr>
                <a:solidFill>
                  <a:schemeClr val="tx2"/>
                </a:solidFill>
              </a:defRPr>
            </a:lvl1pPr>
          </a:lstStyle>
          <a:p>
            <a:pPr lvl="0"/>
            <a:r>
              <a:rPr lang="nl-NL" altLang="en-US" noProof="0" smtClean="0"/>
              <a:t>Klik om het opmaakprofiel van de modelondertitel te bewerken</a:t>
            </a:r>
          </a:p>
        </p:txBody>
      </p:sp>
      <p:sp>
        <p:nvSpPr>
          <p:cNvPr id="346123" name="Rectangle 11"/>
          <p:cNvSpPr>
            <a:spLocks noGrp="1" noChangeArrowheads="1"/>
          </p:cNvSpPr>
          <p:nvPr>
            <p:ph type="ctrTitle" sz="quarter"/>
          </p:nvPr>
        </p:nvSpPr>
        <p:spPr>
          <a:xfrm>
            <a:off x="936625" y="1425575"/>
            <a:ext cx="7772400" cy="1143000"/>
          </a:xfrm>
        </p:spPr>
        <p:txBody>
          <a:bodyPr anchor="ctr"/>
          <a:lstStyle>
            <a:lvl1pPr algn="ctr">
              <a:defRPr>
                <a:solidFill>
                  <a:schemeClr val="tx1"/>
                </a:solidFill>
              </a:defRPr>
            </a:lvl1pPr>
          </a:lstStyle>
          <a:p>
            <a:pPr lvl="0"/>
            <a:r>
              <a:rPr lang="nl-NL" altLang="en-US" noProof="0" smtClean="0"/>
              <a:t>Klik om het opmaakprofiel van de modeltitel te bewerken</a:t>
            </a:r>
          </a:p>
        </p:txBody>
      </p:sp>
      <p:sp>
        <p:nvSpPr>
          <p:cNvPr id="9" name="Date Placeholder 8"/>
          <p:cNvSpPr>
            <a:spLocks noGrp="1" noChangeArrowheads="1"/>
          </p:cNvSpPr>
          <p:nvPr>
            <p:ph type="dt" sz="quarter" idx="10"/>
          </p:nvPr>
        </p:nvSpPr>
        <p:spPr>
          <a:xfrm>
            <a:off x="2667000" y="6553200"/>
            <a:ext cx="1905000" cy="304800"/>
          </a:xfrm>
        </p:spPr>
        <p:txBody>
          <a:bodyPr/>
          <a:lstStyle>
            <a:lvl1pPr eaLnBrk="0" hangingPunct="0">
              <a:defRPr>
                <a:solidFill>
                  <a:srgbClr val="FFFFFF"/>
                </a:solidFill>
              </a:defRPr>
            </a:lvl1pPr>
          </a:lstStyle>
          <a:p>
            <a:pPr>
              <a:defRPr/>
            </a:pPr>
            <a:endParaRPr lang="nl-NL" altLang="en-US"/>
          </a:p>
        </p:txBody>
      </p:sp>
      <p:sp>
        <p:nvSpPr>
          <p:cNvPr id="10" name="Footer Placeholder 9"/>
          <p:cNvSpPr>
            <a:spLocks noGrp="1" noChangeArrowheads="1"/>
          </p:cNvSpPr>
          <p:nvPr>
            <p:ph type="ftr" sz="quarter" idx="11"/>
          </p:nvPr>
        </p:nvSpPr>
        <p:spPr>
          <a:xfrm>
            <a:off x="5195888" y="6553200"/>
            <a:ext cx="3279775" cy="304800"/>
          </a:xfrm>
        </p:spPr>
        <p:txBody>
          <a:bodyPr/>
          <a:lstStyle>
            <a:lvl1pPr algn="r" eaLnBrk="0" hangingPunct="0">
              <a:defRPr/>
            </a:lvl1pPr>
          </a:lstStyle>
          <a:p>
            <a:pPr>
              <a:defRPr/>
            </a:pPr>
            <a:endParaRPr lang="nl-NL" altLang="en-US"/>
          </a:p>
        </p:txBody>
      </p:sp>
      <p:sp>
        <p:nvSpPr>
          <p:cNvPr id="11" name="Slide Number Placeholder 10"/>
          <p:cNvSpPr>
            <a:spLocks noGrp="1" noChangeArrowheads="1"/>
          </p:cNvSpPr>
          <p:nvPr>
            <p:ph type="sldNum" sz="quarter" idx="12"/>
          </p:nvPr>
        </p:nvSpPr>
        <p:spPr>
          <a:xfrm>
            <a:off x="9525" y="6359525"/>
            <a:ext cx="587375" cy="488950"/>
          </a:xfrm>
        </p:spPr>
        <p:txBody>
          <a:bodyPr anchorCtr="0"/>
          <a:lstStyle>
            <a:lvl1pPr eaLnBrk="0" hangingPunct="0">
              <a:defRPr/>
            </a:lvl1pPr>
          </a:lstStyle>
          <a:p>
            <a:pPr>
              <a:defRPr/>
            </a:pPr>
            <a:fld id="{B1B8FBC4-45B1-41E1-AADB-8012241D127D}" type="slidenum">
              <a:rPr lang="nl-NL" altLang="en-US"/>
              <a:pPr>
                <a:defRPr/>
              </a:pPr>
              <a:t>‹#›</a:t>
            </a:fld>
            <a:endParaRPr lang="nl-NL" altLang="en-US"/>
          </a:p>
        </p:txBody>
      </p:sp>
    </p:spTree>
    <p:extLst>
      <p:ext uri="{BB962C8B-B14F-4D97-AF65-F5344CB8AC3E}">
        <p14:creationId xmlns:p14="http://schemas.microsoft.com/office/powerpoint/2010/main" val="224536683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eaLnBrk="0" hangingPunct="0">
              <a:defRPr/>
            </a:lvl1pPr>
          </a:lstStyle>
          <a:p>
            <a:pPr>
              <a:defRPr/>
            </a:pPr>
            <a:endParaRPr lang="nl-NL" altLang="en-US"/>
          </a:p>
        </p:txBody>
      </p:sp>
      <p:sp>
        <p:nvSpPr>
          <p:cNvPr id="5" name="Footer Placeholder 4"/>
          <p:cNvSpPr>
            <a:spLocks noGrp="1"/>
          </p:cNvSpPr>
          <p:nvPr>
            <p:ph type="ftr" sz="quarter" idx="11"/>
          </p:nvPr>
        </p:nvSpPr>
        <p:spPr/>
        <p:txBody>
          <a:bodyPr/>
          <a:lstStyle>
            <a:lvl1pPr eaLnBrk="0" hangingPunct="0">
              <a:defRPr/>
            </a:lvl1pPr>
          </a:lstStyle>
          <a:p>
            <a:pPr>
              <a:defRPr/>
            </a:pPr>
            <a:endParaRPr lang="nl-NL" altLang="en-US"/>
          </a:p>
        </p:txBody>
      </p:sp>
      <p:sp>
        <p:nvSpPr>
          <p:cNvPr id="6" name="Slide Number Placeholder 5"/>
          <p:cNvSpPr>
            <a:spLocks noGrp="1"/>
          </p:cNvSpPr>
          <p:nvPr>
            <p:ph type="sldNum" sz="quarter" idx="12"/>
          </p:nvPr>
        </p:nvSpPr>
        <p:spPr/>
        <p:txBody>
          <a:bodyPr/>
          <a:lstStyle>
            <a:lvl1pPr eaLnBrk="0" hangingPunct="0">
              <a:defRPr/>
            </a:lvl1pPr>
          </a:lstStyle>
          <a:p>
            <a:pPr>
              <a:defRPr/>
            </a:pPr>
            <a:fld id="{666A237E-581F-492F-B308-A9D24DD121F7}" type="slidenum">
              <a:rPr lang="nl-NL" altLang="en-US"/>
              <a:pPr>
                <a:defRPr/>
              </a:pPr>
              <a:t>‹#›</a:t>
            </a:fld>
            <a:endParaRPr lang="nl-NL" altLang="en-US"/>
          </a:p>
        </p:txBody>
      </p:sp>
    </p:spTree>
    <p:extLst>
      <p:ext uri="{BB962C8B-B14F-4D97-AF65-F5344CB8AC3E}">
        <p14:creationId xmlns:p14="http://schemas.microsoft.com/office/powerpoint/2010/main" val="70966380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p:cNvSpPr>
            <a:spLocks noGrp="1"/>
          </p:cNvSpPr>
          <p:nvPr>
            <p:ph type="dt" sz="half" idx="10"/>
          </p:nvPr>
        </p:nvSpPr>
        <p:spPr/>
        <p:txBody>
          <a:bodyPr/>
          <a:lstStyle>
            <a:lvl1pPr eaLnBrk="0" hangingPunct="0">
              <a:defRPr/>
            </a:lvl1pPr>
          </a:lstStyle>
          <a:p>
            <a:pPr>
              <a:defRPr/>
            </a:pPr>
            <a:endParaRPr lang="nl-NL" altLang="en-US"/>
          </a:p>
        </p:txBody>
      </p:sp>
      <p:sp>
        <p:nvSpPr>
          <p:cNvPr id="5" name="Footer Placeholder 4"/>
          <p:cNvSpPr>
            <a:spLocks noGrp="1"/>
          </p:cNvSpPr>
          <p:nvPr>
            <p:ph type="ftr" sz="quarter" idx="11"/>
          </p:nvPr>
        </p:nvSpPr>
        <p:spPr/>
        <p:txBody>
          <a:bodyPr/>
          <a:lstStyle>
            <a:lvl1pPr eaLnBrk="0" hangingPunct="0">
              <a:defRPr/>
            </a:lvl1pPr>
          </a:lstStyle>
          <a:p>
            <a:pPr>
              <a:defRPr/>
            </a:pPr>
            <a:endParaRPr lang="nl-NL" altLang="en-US"/>
          </a:p>
        </p:txBody>
      </p:sp>
      <p:sp>
        <p:nvSpPr>
          <p:cNvPr id="6" name="Slide Number Placeholder 5"/>
          <p:cNvSpPr>
            <a:spLocks noGrp="1"/>
          </p:cNvSpPr>
          <p:nvPr>
            <p:ph type="sldNum" sz="quarter" idx="12"/>
          </p:nvPr>
        </p:nvSpPr>
        <p:spPr/>
        <p:txBody>
          <a:bodyPr/>
          <a:lstStyle>
            <a:lvl1pPr eaLnBrk="0" hangingPunct="0">
              <a:defRPr/>
            </a:lvl1pPr>
          </a:lstStyle>
          <a:p>
            <a:pPr>
              <a:defRPr/>
            </a:pPr>
            <a:fld id="{88110291-79A9-4C46-A64B-BD4B2CBCFA69}" type="slidenum">
              <a:rPr lang="nl-NL" altLang="en-US"/>
              <a:pPr>
                <a:defRPr/>
              </a:pPr>
              <a:t>‹#›</a:t>
            </a:fld>
            <a:endParaRPr lang="nl-NL" altLang="en-US"/>
          </a:p>
        </p:txBody>
      </p:sp>
    </p:spTree>
    <p:extLst>
      <p:ext uri="{BB962C8B-B14F-4D97-AF65-F5344CB8AC3E}">
        <p14:creationId xmlns:p14="http://schemas.microsoft.com/office/powerpoint/2010/main" val="9443771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139"/>
          <p:cNvSpPr>
            <a:spLocks noGrp="1" noChangeArrowheads="1"/>
          </p:cNvSpPr>
          <p:nvPr>
            <p:ph type="dt" sz="half" idx="10"/>
          </p:nvPr>
        </p:nvSpPr>
        <p:spPr>
          <a:ln/>
        </p:spPr>
        <p:txBody>
          <a:bodyPr/>
          <a:lstStyle>
            <a:lvl1pPr>
              <a:defRPr/>
            </a:lvl1pPr>
          </a:lstStyle>
          <a:p>
            <a:pPr>
              <a:defRPr/>
            </a:pPr>
            <a:endParaRPr lang="en-US"/>
          </a:p>
        </p:txBody>
      </p:sp>
      <p:sp>
        <p:nvSpPr>
          <p:cNvPr id="6" name="Rectangle 140"/>
          <p:cNvSpPr>
            <a:spLocks noGrp="1" noChangeArrowheads="1"/>
          </p:cNvSpPr>
          <p:nvPr>
            <p:ph type="ftr" sz="quarter" idx="11"/>
          </p:nvPr>
        </p:nvSpPr>
        <p:spPr>
          <a:ln/>
        </p:spPr>
        <p:txBody>
          <a:bodyPr/>
          <a:lstStyle>
            <a:lvl1pPr>
              <a:defRPr/>
            </a:lvl1pPr>
          </a:lstStyle>
          <a:p>
            <a:pPr>
              <a:defRPr/>
            </a:pPr>
            <a:endParaRPr lang="en-US"/>
          </a:p>
        </p:txBody>
      </p:sp>
      <p:sp>
        <p:nvSpPr>
          <p:cNvPr id="7" name="Rectangle 141"/>
          <p:cNvSpPr>
            <a:spLocks noGrp="1" noChangeArrowheads="1"/>
          </p:cNvSpPr>
          <p:nvPr>
            <p:ph type="sldNum" sz="quarter" idx="12"/>
          </p:nvPr>
        </p:nvSpPr>
        <p:spPr>
          <a:ln/>
        </p:spPr>
        <p:txBody>
          <a:bodyPr/>
          <a:lstStyle>
            <a:lvl1pPr>
              <a:defRPr/>
            </a:lvl1pPr>
          </a:lstStyle>
          <a:p>
            <a:pPr>
              <a:defRPr/>
            </a:pPr>
            <a:fld id="{FE20BAD6-6A7A-4B95-8C09-AA88F2863A0B}" type="slidenum">
              <a:rPr lang="en-US" altLang="en-US"/>
              <a:pPr>
                <a:defRPr/>
              </a:pPr>
              <a:t>‹#›</a:t>
            </a:fld>
            <a:endParaRPr lang="en-US" altLang="en-US"/>
          </a:p>
        </p:txBody>
      </p:sp>
    </p:spTree>
    <p:extLst>
      <p:ext uri="{BB962C8B-B14F-4D97-AF65-F5344CB8AC3E}">
        <p14:creationId xmlns:p14="http://schemas.microsoft.com/office/powerpoint/2010/main" val="3843690518"/>
      </p:ext>
    </p:extLst>
  </p:cSld>
  <p:clrMapOvr>
    <a:masterClrMapping/>
  </p:clrMapOvr>
  <p:transition>
    <p:push dir="u"/>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914400" y="2362200"/>
            <a:ext cx="39243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991100" y="2362200"/>
            <a:ext cx="39243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eaLnBrk="0" hangingPunct="0">
              <a:defRPr/>
            </a:lvl1pPr>
          </a:lstStyle>
          <a:p>
            <a:pPr>
              <a:defRPr/>
            </a:pPr>
            <a:endParaRPr lang="nl-NL" altLang="en-US"/>
          </a:p>
        </p:txBody>
      </p:sp>
      <p:sp>
        <p:nvSpPr>
          <p:cNvPr id="6" name="Footer Placeholder 5"/>
          <p:cNvSpPr>
            <a:spLocks noGrp="1"/>
          </p:cNvSpPr>
          <p:nvPr>
            <p:ph type="ftr" sz="quarter" idx="11"/>
          </p:nvPr>
        </p:nvSpPr>
        <p:spPr/>
        <p:txBody>
          <a:bodyPr/>
          <a:lstStyle>
            <a:lvl1pPr eaLnBrk="0" hangingPunct="0">
              <a:defRPr/>
            </a:lvl1pPr>
          </a:lstStyle>
          <a:p>
            <a:pPr>
              <a:defRPr/>
            </a:pPr>
            <a:endParaRPr lang="nl-NL" altLang="en-US"/>
          </a:p>
        </p:txBody>
      </p:sp>
      <p:sp>
        <p:nvSpPr>
          <p:cNvPr id="7" name="Slide Number Placeholder 6"/>
          <p:cNvSpPr>
            <a:spLocks noGrp="1"/>
          </p:cNvSpPr>
          <p:nvPr>
            <p:ph type="sldNum" sz="quarter" idx="12"/>
          </p:nvPr>
        </p:nvSpPr>
        <p:spPr/>
        <p:txBody>
          <a:bodyPr/>
          <a:lstStyle>
            <a:lvl1pPr eaLnBrk="0" hangingPunct="0">
              <a:defRPr/>
            </a:lvl1pPr>
          </a:lstStyle>
          <a:p>
            <a:pPr>
              <a:defRPr/>
            </a:pPr>
            <a:fld id="{E3E2555B-8E70-498E-BFB2-27F9AF50A347}" type="slidenum">
              <a:rPr lang="nl-NL" altLang="en-US"/>
              <a:pPr>
                <a:defRPr/>
              </a:pPr>
              <a:t>‹#›</a:t>
            </a:fld>
            <a:endParaRPr lang="nl-NL" altLang="en-US"/>
          </a:p>
        </p:txBody>
      </p:sp>
    </p:spTree>
    <p:extLst>
      <p:ext uri="{BB962C8B-B14F-4D97-AF65-F5344CB8AC3E}">
        <p14:creationId xmlns:p14="http://schemas.microsoft.com/office/powerpoint/2010/main" val="8180094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eaLnBrk="0" hangingPunct="0">
              <a:defRPr/>
            </a:lvl1pPr>
          </a:lstStyle>
          <a:p>
            <a:pPr>
              <a:defRPr/>
            </a:pPr>
            <a:endParaRPr lang="nl-NL" altLang="en-US"/>
          </a:p>
        </p:txBody>
      </p:sp>
      <p:sp>
        <p:nvSpPr>
          <p:cNvPr id="8" name="Footer Placeholder 7"/>
          <p:cNvSpPr>
            <a:spLocks noGrp="1"/>
          </p:cNvSpPr>
          <p:nvPr>
            <p:ph type="ftr" sz="quarter" idx="11"/>
          </p:nvPr>
        </p:nvSpPr>
        <p:spPr/>
        <p:txBody>
          <a:bodyPr/>
          <a:lstStyle>
            <a:lvl1pPr eaLnBrk="0" hangingPunct="0">
              <a:defRPr/>
            </a:lvl1pPr>
          </a:lstStyle>
          <a:p>
            <a:pPr>
              <a:defRPr/>
            </a:pPr>
            <a:endParaRPr lang="nl-NL" altLang="en-US"/>
          </a:p>
        </p:txBody>
      </p:sp>
      <p:sp>
        <p:nvSpPr>
          <p:cNvPr id="9" name="Slide Number Placeholder 8"/>
          <p:cNvSpPr>
            <a:spLocks noGrp="1"/>
          </p:cNvSpPr>
          <p:nvPr>
            <p:ph type="sldNum" sz="quarter" idx="12"/>
          </p:nvPr>
        </p:nvSpPr>
        <p:spPr/>
        <p:txBody>
          <a:bodyPr/>
          <a:lstStyle>
            <a:lvl1pPr eaLnBrk="0" hangingPunct="0">
              <a:defRPr/>
            </a:lvl1pPr>
          </a:lstStyle>
          <a:p>
            <a:pPr>
              <a:defRPr/>
            </a:pPr>
            <a:fld id="{CE0FD2DF-0324-4FD0-89F5-C9AE86B28FB5}" type="slidenum">
              <a:rPr lang="nl-NL" altLang="en-US"/>
              <a:pPr>
                <a:defRPr/>
              </a:pPr>
              <a:t>‹#›</a:t>
            </a:fld>
            <a:endParaRPr lang="nl-NL" altLang="en-US"/>
          </a:p>
        </p:txBody>
      </p:sp>
    </p:spTree>
    <p:extLst>
      <p:ext uri="{BB962C8B-B14F-4D97-AF65-F5344CB8AC3E}">
        <p14:creationId xmlns:p14="http://schemas.microsoft.com/office/powerpoint/2010/main" val="426492404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eaLnBrk="0" hangingPunct="0">
              <a:defRPr/>
            </a:lvl1pPr>
          </a:lstStyle>
          <a:p>
            <a:pPr>
              <a:defRPr/>
            </a:pPr>
            <a:endParaRPr lang="nl-NL" altLang="en-US"/>
          </a:p>
        </p:txBody>
      </p:sp>
      <p:sp>
        <p:nvSpPr>
          <p:cNvPr id="4" name="Footer Placeholder 3"/>
          <p:cNvSpPr>
            <a:spLocks noGrp="1"/>
          </p:cNvSpPr>
          <p:nvPr>
            <p:ph type="ftr" sz="quarter" idx="11"/>
          </p:nvPr>
        </p:nvSpPr>
        <p:spPr/>
        <p:txBody>
          <a:bodyPr/>
          <a:lstStyle>
            <a:lvl1pPr eaLnBrk="0" hangingPunct="0">
              <a:defRPr/>
            </a:lvl1pPr>
          </a:lstStyle>
          <a:p>
            <a:pPr>
              <a:defRPr/>
            </a:pPr>
            <a:endParaRPr lang="nl-NL" altLang="en-US"/>
          </a:p>
        </p:txBody>
      </p:sp>
      <p:sp>
        <p:nvSpPr>
          <p:cNvPr id="5" name="Slide Number Placeholder 4"/>
          <p:cNvSpPr>
            <a:spLocks noGrp="1"/>
          </p:cNvSpPr>
          <p:nvPr>
            <p:ph type="sldNum" sz="quarter" idx="12"/>
          </p:nvPr>
        </p:nvSpPr>
        <p:spPr/>
        <p:txBody>
          <a:bodyPr/>
          <a:lstStyle>
            <a:lvl1pPr eaLnBrk="0" hangingPunct="0">
              <a:defRPr/>
            </a:lvl1pPr>
          </a:lstStyle>
          <a:p>
            <a:pPr>
              <a:defRPr/>
            </a:pPr>
            <a:fld id="{A049D5C0-0A61-49ED-9DBE-5E479E906B9F}" type="slidenum">
              <a:rPr lang="nl-NL" altLang="en-US"/>
              <a:pPr>
                <a:defRPr/>
              </a:pPr>
              <a:t>‹#›</a:t>
            </a:fld>
            <a:endParaRPr lang="nl-NL" altLang="en-US"/>
          </a:p>
        </p:txBody>
      </p:sp>
    </p:spTree>
    <p:extLst>
      <p:ext uri="{BB962C8B-B14F-4D97-AF65-F5344CB8AC3E}">
        <p14:creationId xmlns:p14="http://schemas.microsoft.com/office/powerpoint/2010/main" val="199100438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eaLnBrk="0" hangingPunct="0">
              <a:defRPr/>
            </a:lvl1pPr>
          </a:lstStyle>
          <a:p>
            <a:pPr>
              <a:defRPr/>
            </a:pPr>
            <a:endParaRPr lang="nl-NL" altLang="en-US"/>
          </a:p>
        </p:txBody>
      </p:sp>
      <p:sp>
        <p:nvSpPr>
          <p:cNvPr id="3" name="Footer Placeholder 2"/>
          <p:cNvSpPr>
            <a:spLocks noGrp="1"/>
          </p:cNvSpPr>
          <p:nvPr>
            <p:ph type="ftr" sz="quarter" idx="11"/>
          </p:nvPr>
        </p:nvSpPr>
        <p:spPr/>
        <p:txBody>
          <a:bodyPr/>
          <a:lstStyle>
            <a:lvl1pPr eaLnBrk="0" hangingPunct="0">
              <a:defRPr/>
            </a:lvl1pPr>
          </a:lstStyle>
          <a:p>
            <a:pPr>
              <a:defRPr/>
            </a:pPr>
            <a:endParaRPr lang="nl-NL" altLang="en-US"/>
          </a:p>
        </p:txBody>
      </p:sp>
      <p:sp>
        <p:nvSpPr>
          <p:cNvPr id="4" name="Slide Number Placeholder 3"/>
          <p:cNvSpPr>
            <a:spLocks noGrp="1"/>
          </p:cNvSpPr>
          <p:nvPr>
            <p:ph type="sldNum" sz="quarter" idx="12"/>
          </p:nvPr>
        </p:nvSpPr>
        <p:spPr/>
        <p:txBody>
          <a:bodyPr/>
          <a:lstStyle>
            <a:lvl1pPr eaLnBrk="0" hangingPunct="0">
              <a:defRPr/>
            </a:lvl1pPr>
          </a:lstStyle>
          <a:p>
            <a:pPr>
              <a:defRPr/>
            </a:pPr>
            <a:fld id="{9DD05631-E59D-403A-8B22-1A9CAC0F212B}" type="slidenum">
              <a:rPr lang="nl-NL" altLang="en-US"/>
              <a:pPr>
                <a:defRPr/>
              </a:pPr>
              <a:t>‹#›</a:t>
            </a:fld>
            <a:endParaRPr lang="nl-NL" altLang="en-US"/>
          </a:p>
        </p:txBody>
      </p:sp>
    </p:spTree>
    <p:extLst>
      <p:ext uri="{BB962C8B-B14F-4D97-AF65-F5344CB8AC3E}">
        <p14:creationId xmlns:p14="http://schemas.microsoft.com/office/powerpoint/2010/main" val="74432560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eaLnBrk="0" hangingPunct="0">
              <a:defRPr/>
            </a:lvl1pPr>
          </a:lstStyle>
          <a:p>
            <a:pPr>
              <a:defRPr/>
            </a:pPr>
            <a:endParaRPr lang="nl-NL" altLang="en-US"/>
          </a:p>
        </p:txBody>
      </p:sp>
      <p:sp>
        <p:nvSpPr>
          <p:cNvPr id="6" name="Footer Placeholder 5"/>
          <p:cNvSpPr>
            <a:spLocks noGrp="1"/>
          </p:cNvSpPr>
          <p:nvPr>
            <p:ph type="ftr" sz="quarter" idx="11"/>
          </p:nvPr>
        </p:nvSpPr>
        <p:spPr/>
        <p:txBody>
          <a:bodyPr/>
          <a:lstStyle>
            <a:lvl1pPr eaLnBrk="0" hangingPunct="0">
              <a:defRPr/>
            </a:lvl1pPr>
          </a:lstStyle>
          <a:p>
            <a:pPr>
              <a:defRPr/>
            </a:pPr>
            <a:endParaRPr lang="nl-NL" altLang="en-US"/>
          </a:p>
        </p:txBody>
      </p:sp>
      <p:sp>
        <p:nvSpPr>
          <p:cNvPr id="7" name="Slide Number Placeholder 6"/>
          <p:cNvSpPr>
            <a:spLocks noGrp="1"/>
          </p:cNvSpPr>
          <p:nvPr>
            <p:ph type="sldNum" sz="quarter" idx="12"/>
          </p:nvPr>
        </p:nvSpPr>
        <p:spPr/>
        <p:txBody>
          <a:bodyPr/>
          <a:lstStyle>
            <a:lvl1pPr eaLnBrk="0" hangingPunct="0">
              <a:defRPr/>
            </a:lvl1pPr>
          </a:lstStyle>
          <a:p>
            <a:pPr>
              <a:defRPr/>
            </a:pPr>
            <a:fld id="{878F9FE2-5E8D-4E2D-93A0-021919739974}" type="slidenum">
              <a:rPr lang="nl-NL" altLang="en-US"/>
              <a:pPr>
                <a:defRPr/>
              </a:pPr>
              <a:t>‹#›</a:t>
            </a:fld>
            <a:endParaRPr lang="nl-NL" altLang="en-US"/>
          </a:p>
        </p:txBody>
      </p:sp>
    </p:spTree>
    <p:extLst>
      <p:ext uri="{BB962C8B-B14F-4D97-AF65-F5344CB8AC3E}">
        <p14:creationId xmlns:p14="http://schemas.microsoft.com/office/powerpoint/2010/main" val="351876043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eaLnBrk="0" hangingPunct="0">
              <a:defRPr/>
            </a:lvl1pPr>
          </a:lstStyle>
          <a:p>
            <a:pPr>
              <a:defRPr/>
            </a:pPr>
            <a:endParaRPr lang="nl-NL" altLang="en-US"/>
          </a:p>
        </p:txBody>
      </p:sp>
      <p:sp>
        <p:nvSpPr>
          <p:cNvPr id="6" name="Footer Placeholder 5"/>
          <p:cNvSpPr>
            <a:spLocks noGrp="1"/>
          </p:cNvSpPr>
          <p:nvPr>
            <p:ph type="ftr" sz="quarter" idx="11"/>
          </p:nvPr>
        </p:nvSpPr>
        <p:spPr/>
        <p:txBody>
          <a:bodyPr/>
          <a:lstStyle>
            <a:lvl1pPr eaLnBrk="0" hangingPunct="0">
              <a:defRPr/>
            </a:lvl1pPr>
          </a:lstStyle>
          <a:p>
            <a:pPr>
              <a:defRPr/>
            </a:pPr>
            <a:endParaRPr lang="nl-NL" altLang="en-US"/>
          </a:p>
        </p:txBody>
      </p:sp>
      <p:sp>
        <p:nvSpPr>
          <p:cNvPr id="7" name="Slide Number Placeholder 6"/>
          <p:cNvSpPr>
            <a:spLocks noGrp="1"/>
          </p:cNvSpPr>
          <p:nvPr>
            <p:ph type="sldNum" sz="quarter" idx="12"/>
          </p:nvPr>
        </p:nvSpPr>
        <p:spPr/>
        <p:txBody>
          <a:bodyPr/>
          <a:lstStyle>
            <a:lvl1pPr eaLnBrk="0" hangingPunct="0">
              <a:defRPr/>
            </a:lvl1pPr>
          </a:lstStyle>
          <a:p>
            <a:pPr>
              <a:defRPr/>
            </a:pPr>
            <a:fld id="{E77D62A5-097A-46F7-825F-B7294C095813}" type="slidenum">
              <a:rPr lang="nl-NL" altLang="en-US"/>
              <a:pPr>
                <a:defRPr/>
              </a:pPr>
              <a:t>‹#›</a:t>
            </a:fld>
            <a:endParaRPr lang="nl-NL" altLang="en-US"/>
          </a:p>
        </p:txBody>
      </p:sp>
    </p:spTree>
    <p:extLst>
      <p:ext uri="{BB962C8B-B14F-4D97-AF65-F5344CB8AC3E}">
        <p14:creationId xmlns:p14="http://schemas.microsoft.com/office/powerpoint/2010/main" val="121236380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eaLnBrk="0" hangingPunct="0">
              <a:defRPr/>
            </a:lvl1pPr>
          </a:lstStyle>
          <a:p>
            <a:pPr>
              <a:defRPr/>
            </a:pPr>
            <a:endParaRPr lang="nl-NL" altLang="en-US"/>
          </a:p>
        </p:txBody>
      </p:sp>
      <p:sp>
        <p:nvSpPr>
          <p:cNvPr id="5" name="Footer Placeholder 4"/>
          <p:cNvSpPr>
            <a:spLocks noGrp="1"/>
          </p:cNvSpPr>
          <p:nvPr>
            <p:ph type="ftr" sz="quarter" idx="11"/>
          </p:nvPr>
        </p:nvSpPr>
        <p:spPr/>
        <p:txBody>
          <a:bodyPr/>
          <a:lstStyle>
            <a:lvl1pPr eaLnBrk="0" hangingPunct="0">
              <a:defRPr/>
            </a:lvl1pPr>
          </a:lstStyle>
          <a:p>
            <a:pPr>
              <a:defRPr/>
            </a:pPr>
            <a:endParaRPr lang="nl-NL" altLang="en-US"/>
          </a:p>
        </p:txBody>
      </p:sp>
      <p:sp>
        <p:nvSpPr>
          <p:cNvPr id="6" name="Slide Number Placeholder 5"/>
          <p:cNvSpPr>
            <a:spLocks noGrp="1"/>
          </p:cNvSpPr>
          <p:nvPr>
            <p:ph type="sldNum" sz="quarter" idx="12"/>
          </p:nvPr>
        </p:nvSpPr>
        <p:spPr/>
        <p:txBody>
          <a:bodyPr/>
          <a:lstStyle>
            <a:lvl1pPr eaLnBrk="0" hangingPunct="0">
              <a:defRPr/>
            </a:lvl1pPr>
          </a:lstStyle>
          <a:p>
            <a:pPr>
              <a:defRPr/>
            </a:pPr>
            <a:fld id="{61142AF1-30AC-49B8-8C3C-6F517B13097A}" type="slidenum">
              <a:rPr lang="nl-NL" altLang="en-US"/>
              <a:pPr>
                <a:defRPr/>
              </a:pPr>
              <a:t>‹#›</a:t>
            </a:fld>
            <a:endParaRPr lang="nl-NL" altLang="en-US"/>
          </a:p>
        </p:txBody>
      </p:sp>
    </p:spTree>
    <p:extLst>
      <p:ext uri="{BB962C8B-B14F-4D97-AF65-F5344CB8AC3E}">
        <p14:creationId xmlns:p14="http://schemas.microsoft.com/office/powerpoint/2010/main" val="167816988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915150" y="762000"/>
            <a:ext cx="2000250" cy="5334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762000"/>
            <a:ext cx="5848350" cy="5334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eaLnBrk="0" hangingPunct="0">
              <a:defRPr/>
            </a:lvl1pPr>
          </a:lstStyle>
          <a:p>
            <a:pPr>
              <a:defRPr/>
            </a:pPr>
            <a:endParaRPr lang="nl-NL" altLang="en-US"/>
          </a:p>
        </p:txBody>
      </p:sp>
      <p:sp>
        <p:nvSpPr>
          <p:cNvPr id="5" name="Footer Placeholder 4"/>
          <p:cNvSpPr>
            <a:spLocks noGrp="1"/>
          </p:cNvSpPr>
          <p:nvPr>
            <p:ph type="ftr" sz="quarter" idx="11"/>
          </p:nvPr>
        </p:nvSpPr>
        <p:spPr/>
        <p:txBody>
          <a:bodyPr/>
          <a:lstStyle>
            <a:lvl1pPr eaLnBrk="0" hangingPunct="0">
              <a:defRPr/>
            </a:lvl1pPr>
          </a:lstStyle>
          <a:p>
            <a:pPr>
              <a:defRPr/>
            </a:pPr>
            <a:endParaRPr lang="nl-NL" altLang="en-US"/>
          </a:p>
        </p:txBody>
      </p:sp>
      <p:sp>
        <p:nvSpPr>
          <p:cNvPr id="6" name="Slide Number Placeholder 5"/>
          <p:cNvSpPr>
            <a:spLocks noGrp="1"/>
          </p:cNvSpPr>
          <p:nvPr>
            <p:ph type="sldNum" sz="quarter" idx="12"/>
          </p:nvPr>
        </p:nvSpPr>
        <p:spPr/>
        <p:txBody>
          <a:bodyPr/>
          <a:lstStyle>
            <a:lvl1pPr eaLnBrk="0" hangingPunct="0">
              <a:defRPr/>
            </a:lvl1pPr>
          </a:lstStyle>
          <a:p>
            <a:pPr>
              <a:defRPr/>
            </a:pPr>
            <a:fld id="{11A6DF09-E2D5-42E2-A285-0A505FDF3D68}" type="slidenum">
              <a:rPr lang="nl-NL" altLang="en-US"/>
              <a:pPr>
                <a:defRPr/>
              </a:pPr>
              <a:t>‹#›</a:t>
            </a:fld>
            <a:endParaRPr lang="nl-NL" altLang="en-US"/>
          </a:p>
        </p:txBody>
      </p:sp>
    </p:spTree>
    <p:extLst>
      <p:ext uri="{BB962C8B-B14F-4D97-AF65-F5344CB8AC3E}">
        <p14:creationId xmlns:p14="http://schemas.microsoft.com/office/powerpoint/2010/main" val="10581165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rgbClr val="8592BC"/>
        </a:solidFill>
        <a:effectLst/>
      </p:bgPr>
    </p:bg>
    <p:spTree>
      <p:nvGrpSpPr>
        <p:cNvPr id="1" name=""/>
        <p:cNvGrpSpPr/>
        <p:nvPr/>
      </p:nvGrpSpPr>
      <p:grpSpPr>
        <a:xfrm>
          <a:off x="0" y="0"/>
          <a:ext cx="0" cy="0"/>
          <a:chOff x="0" y="0"/>
          <a:chExt cx="0" cy="0"/>
        </a:xfrm>
      </p:grpSpPr>
      <p:sp>
        <p:nvSpPr>
          <p:cNvPr id="4" name="Rectangle 4"/>
          <p:cNvSpPr>
            <a:spLocks noChangeArrowheads="1"/>
          </p:cNvSpPr>
          <p:nvPr/>
        </p:nvSpPr>
        <p:spPr bwMode="auto">
          <a:xfrm>
            <a:off x="0" y="5057781"/>
            <a:ext cx="9144000" cy="1438275"/>
          </a:xfrm>
          <a:prstGeom prst="rect">
            <a:avLst/>
          </a:prstGeom>
          <a:solidFill>
            <a:schemeClr val="bg1"/>
          </a:solidFill>
          <a:ln w="9525">
            <a:noFill/>
            <a:miter lim="800000"/>
            <a:headEnd/>
            <a:tailEnd/>
          </a:ln>
          <a:effectLst/>
        </p:spPr>
        <p:txBody>
          <a:bodyPr wrap="none" anchor="ctr"/>
          <a:lstStyle/>
          <a:p>
            <a:pPr>
              <a:defRPr/>
            </a:pPr>
            <a:endParaRPr lang="nl-NL" sz="1500"/>
          </a:p>
        </p:txBody>
      </p:sp>
      <p:sp>
        <p:nvSpPr>
          <p:cNvPr id="5" name="Rectangle 43"/>
          <p:cNvSpPr>
            <a:spLocks noChangeArrowheads="1"/>
          </p:cNvSpPr>
          <p:nvPr/>
        </p:nvSpPr>
        <p:spPr bwMode="auto">
          <a:xfrm>
            <a:off x="0" y="6"/>
            <a:ext cx="9144000" cy="4340225"/>
          </a:xfrm>
          <a:prstGeom prst="rect">
            <a:avLst/>
          </a:prstGeom>
          <a:solidFill>
            <a:srgbClr val="0C2577"/>
          </a:solidFill>
          <a:ln w="9525">
            <a:noFill/>
            <a:miter lim="800000"/>
            <a:headEnd/>
            <a:tailEnd/>
          </a:ln>
          <a:effectLst/>
        </p:spPr>
        <p:txBody>
          <a:bodyPr wrap="none" anchor="ctr"/>
          <a:lstStyle/>
          <a:p>
            <a:pPr algn="ctr">
              <a:buFontTx/>
              <a:buChar char="•"/>
              <a:defRPr/>
            </a:pPr>
            <a:endParaRPr lang="nl-NL" sz="1350">
              <a:solidFill>
                <a:schemeClr val="tx1"/>
              </a:solidFill>
              <a:latin typeface="Arial" pitchFamily="34" charset="0"/>
            </a:endParaRPr>
          </a:p>
        </p:txBody>
      </p:sp>
      <p:sp>
        <p:nvSpPr>
          <p:cNvPr id="6" name="Rectangle 66"/>
          <p:cNvSpPr>
            <a:spLocks noChangeArrowheads="1"/>
          </p:cNvSpPr>
          <p:nvPr/>
        </p:nvSpPr>
        <p:spPr bwMode="auto">
          <a:xfrm>
            <a:off x="0" y="6497638"/>
            <a:ext cx="9144000" cy="360362"/>
          </a:xfrm>
          <a:prstGeom prst="rect">
            <a:avLst/>
          </a:prstGeom>
          <a:solidFill>
            <a:srgbClr val="0C2577"/>
          </a:solidFill>
          <a:ln w="9525">
            <a:noFill/>
            <a:miter lim="800000"/>
            <a:headEnd/>
            <a:tailEnd/>
          </a:ln>
          <a:effectLst/>
        </p:spPr>
        <p:txBody>
          <a:bodyPr wrap="none" anchor="ctr"/>
          <a:lstStyle/>
          <a:p>
            <a:pPr>
              <a:defRPr/>
            </a:pPr>
            <a:endParaRPr lang="nl-NL" sz="1500"/>
          </a:p>
        </p:txBody>
      </p:sp>
      <p:sp>
        <p:nvSpPr>
          <p:cNvPr id="7" name="Text Box 70"/>
          <p:cNvSpPr txBox="1">
            <a:spLocks noChangeArrowheads="1"/>
          </p:cNvSpPr>
          <p:nvPr/>
        </p:nvSpPr>
        <p:spPr bwMode="auto">
          <a:xfrm>
            <a:off x="3024189" y="6521452"/>
            <a:ext cx="6119812" cy="276999"/>
          </a:xfrm>
          <a:prstGeom prst="rect">
            <a:avLst/>
          </a:prstGeom>
          <a:noFill/>
          <a:ln w="9525">
            <a:noFill/>
            <a:miter lim="800000"/>
            <a:headEnd/>
            <a:tailEnd/>
          </a:ln>
          <a:effectLst/>
        </p:spPr>
        <p:txBody>
          <a:bodyPr>
            <a:spAutoFit/>
          </a:bodyPr>
          <a:lstStyle>
            <a:lvl1pPr>
              <a:defRPr sz="2000">
                <a:solidFill>
                  <a:schemeClr val="bg1"/>
                </a:solidFill>
                <a:latin typeface="Minion" charset="0"/>
                <a:ea typeface="ＭＳ Ｐゴシック" charset="0"/>
                <a:cs typeface="ＭＳ Ｐゴシック" charset="0"/>
              </a:defRPr>
            </a:lvl1pPr>
            <a:lvl2pPr marL="742950" indent="-285750">
              <a:defRPr sz="2000">
                <a:solidFill>
                  <a:schemeClr val="bg1"/>
                </a:solidFill>
                <a:latin typeface="Minion" charset="0"/>
                <a:ea typeface="ＭＳ Ｐゴシック" charset="0"/>
              </a:defRPr>
            </a:lvl2pPr>
            <a:lvl3pPr marL="1143000" indent="-228600">
              <a:defRPr sz="2000">
                <a:solidFill>
                  <a:schemeClr val="bg1"/>
                </a:solidFill>
                <a:latin typeface="Minion" charset="0"/>
                <a:ea typeface="ＭＳ Ｐゴシック" charset="0"/>
              </a:defRPr>
            </a:lvl3pPr>
            <a:lvl4pPr marL="1600200" indent="-228600">
              <a:defRPr sz="2000">
                <a:solidFill>
                  <a:schemeClr val="bg1"/>
                </a:solidFill>
                <a:latin typeface="Minion" charset="0"/>
                <a:ea typeface="ＭＳ Ｐゴシック" charset="0"/>
              </a:defRPr>
            </a:lvl4pPr>
            <a:lvl5pPr marL="2057400" indent="-228600">
              <a:defRPr sz="2000">
                <a:solidFill>
                  <a:schemeClr val="bg1"/>
                </a:solidFill>
                <a:latin typeface="Minion" charset="0"/>
                <a:ea typeface="ＭＳ Ｐゴシック" charset="0"/>
              </a:defRPr>
            </a:lvl5pPr>
            <a:lvl6pPr marL="2514600" indent="-228600" eaLnBrk="0" fontAlgn="base" hangingPunct="0">
              <a:spcBef>
                <a:spcPct val="0"/>
              </a:spcBef>
              <a:spcAft>
                <a:spcPct val="0"/>
              </a:spcAft>
              <a:defRPr sz="2000">
                <a:solidFill>
                  <a:schemeClr val="bg1"/>
                </a:solidFill>
                <a:latin typeface="Minion" charset="0"/>
                <a:ea typeface="ＭＳ Ｐゴシック" charset="0"/>
              </a:defRPr>
            </a:lvl6pPr>
            <a:lvl7pPr marL="2971800" indent="-228600" eaLnBrk="0" fontAlgn="base" hangingPunct="0">
              <a:spcBef>
                <a:spcPct val="0"/>
              </a:spcBef>
              <a:spcAft>
                <a:spcPct val="0"/>
              </a:spcAft>
              <a:defRPr sz="2000">
                <a:solidFill>
                  <a:schemeClr val="bg1"/>
                </a:solidFill>
                <a:latin typeface="Minion" charset="0"/>
                <a:ea typeface="ＭＳ Ｐゴシック" charset="0"/>
              </a:defRPr>
            </a:lvl7pPr>
            <a:lvl8pPr marL="3429000" indent="-228600" eaLnBrk="0" fontAlgn="base" hangingPunct="0">
              <a:spcBef>
                <a:spcPct val="0"/>
              </a:spcBef>
              <a:spcAft>
                <a:spcPct val="0"/>
              </a:spcAft>
              <a:defRPr sz="2000">
                <a:solidFill>
                  <a:schemeClr val="bg1"/>
                </a:solidFill>
                <a:latin typeface="Minion" charset="0"/>
                <a:ea typeface="ＭＳ Ｐゴシック" charset="0"/>
              </a:defRPr>
            </a:lvl8pPr>
            <a:lvl9pPr marL="3886200" indent="-228600" eaLnBrk="0" fontAlgn="base" hangingPunct="0">
              <a:spcBef>
                <a:spcPct val="0"/>
              </a:spcBef>
              <a:spcAft>
                <a:spcPct val="0"/>
              </a:spcAft>
              <a:defRPr sz="2000">
                <a:solidFill>
                  <a:schemeClr val="bg1"/>
                </a:solidFill>
                <a:latin typeface="Minion" charset="0"/>
                <a:ea typeface="ＭＳ Ｐゴシック" charset="0"/>
              </a:defRPr>
            </a:lvl9pPr>
          </a:lstStyle>
          <a:p>
            <a:pPr algn="r">
              <a:spcBef>
                <a:spcPct val="50000"/>
              </a:spcBef>
              <a:defRPr/>
            </a:pPr>
            <a:r>
              <a:rPr lang="en-US" sz="1200" b="1"/>
              <a:t>Discover the world at Leiden University</a:t>
            </a:r>
          </a:p>
        </p:txBody>
      </p:sp>
      <p:pic>
        <p:nvPicPr>
          <p:cNvPr id="8" name="Picture 73" descr="Logo-UniversiteitLeiden-NL-CMYK"/>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6575" y="5221288"/>
            <a:ext cx="2199221" cy="1136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3" name="Rectangle 3"/>
          <p:cNvSpPr>
            <a:spLocks noGrp="1" noChangeArrowheads="1"/>
          </p:cNvSpPr>
          <p:nvPr>
            <p:ph type="subTitle" idx="1"/>
          </p:nvPr>
        </p:nvSpPr>
        <p:spPr>
          <a:xfrm>
            <a:off x="468313" y="4508508"/>
            <a:ext cx="8064500" cy="360363"/>
          </a:xfrm>
        </p:spPr>
        <p:txBody>
          <a:bodyPr/>
          <a:lstStyle>
            <a:lvl1pPr marL="0" indent="0">
              <a:buFontTx/>
              <a:buNone/>
              <a:defRPr sz="1500">
                <a:solidFill>
                  <a:schemeClr val="bg1"/>
                </a:solidFill>
              </a:defRPr>
            </a:lvl1pPr>
          </a:lstStyle>
          <a:p>
            <a:pPr lvl="0"/>
            <a:r>
              <a:rPr lang="nl-NL" noProof="0"/>
              <a:t>Click to edit Master subtitle style</a:t>
            </a:r>
            <a:endParaRPr lang="en-US" noProof="0"/>
          </a:p>
        </p:txBody>
      </p:sp>
      <p:sp>
        <p:nvSpPr>
          <p:cNvPr id="5122" name="Rectangle 2"/>
          <p:cNvSpPr>
            <a:spLocks noGrp="1" noChangeArrowheads="1"/>
          </p:cNvSpPr>
          <p:nvPr>
            <p:ph type="ctrTitle"/>
          </p:nvPr>
        </p:nvSpPr>
        <p:spPr>
          <a:xfrm>
            <a:off x="611188" y="1268413"/>
            <a:ext cx="7916862" cy="1439862"/>
          </a:xfrm>
        </p:spPr>
        <p:txBody>
          <a:bodyPr/>
          <a:lstStyle>
            <a:lvl1pPr algn="ctr">
              <a:defRPr>
                <a:solidFill>
                  <a:schemeClr val="bg1"/>
                </a:solidFill>
              </a:defRPr>
            </a:lvl1pPr>
          </a:lstStyle>
          <a:p>
            <a:pPr lvl="0"/>
            <a:r>
              <a:rPr lang="nl-NL" noProof="0"/>
              <a:t>Click to edit Master title style</a:t>
            </a:r>
            <a:endParaRPr lang="en-US" noProof="0"/>
          </a:p>
        </p:txBody>
      </p:sp>
    </p:spTree>
    <p:extLst>
      <p:ext uri="{BB962C8B-B14F-4D97-AF65-F5344CB8AC3E}">
        <p14:creationId xmlns:p14="http://schemas.microsoft.com/office/powerpoint/2010/main" val="154146249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a:t>Click to edit Master title style</a:t>
            </a:r>
          </a:p>
        </p:txBody>
      </p:sp>
      <p:sp>
        <p:nvSpPr>
          <p:cNvPr id="3" name="Content Placeholder 2"/>
          <p:cNvSpPr>
            <a:spLocks noGrp="1"/>
          </p:cNvSpPr>
          <p:nvPr>
            <p:ph idx="1"/>
          </p:nvPr>
        </p:nvSpPr>
        <p:spPr/>
        <p:txBody>
          <a:bodyPr/>
          <a:lstStyle/>
          <a:p>
            <a:pPr lvl="0"/>
            <a:r>
              <a:rPr lang="nl-NL"/>
              <a:t>Click to edit Master text styles</a:t>
            </a:r>
          </a:p>
          <a:p>
            <a:pPr lvl="1"/>
            <a:r>
              <a:rPr lang="nl-NL"/>
              <a:t>Second level</a:t>
            </a:r>
          </a:p>
          <a:p>
            <a:pPr lvl="2"/>
            <a:r>
              <a:rPr lang="nl-NL"/>
              <a:t>Third level</a:t>
            </a:r>
          </a:p>
          <a:p>
            <a:pPr lvl="3"/>
            <a:r>
              <a:rPr lang="nl-NL"/>
              <a:t>Fourth level</a:t>
            </a:r>
          </a:p>
          <a:p>
            <a:pPr lvl="4"/>
            <a:r>
              <a:rPr lang="nl-NL"/>
              <a:t>Fifth level</a:t>
            </a:r>
          </a:p>
        </p:txBody>
      </p:sp>
    </p:spTree>
    <p:extLst>
      <p:ext uri="{BB962C8B-B14F-4D97-AF65-F5344CB8AC3E}">
        <p14:creationId xmlns:p14="http://schemas.microsoft.com/office/powerpoint/2010/main" val="26901888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139"/>
          <p:cNvSpPr>
            <a:spLocks noGrp="1" noChangeArrowheads="1"/>
          </p:cNvSpPr>
          <p:nvPr>
            <p:ph type="dt" sz="half" idx="10"/>
          </p:nvPr>
        </p:nvSpPr>
        <p:spPr>
          <a:ln/>
        </p:spPr>
        <p:txBody>
          <a:bodyPr/>
          <a:lstStyle>
            <a:lvl1pPr>
              <a:defRPr/>
            </a:lvl1pPr>
          </a:lstStyle>
          <a:p>
            <a:pPr>
              <a:defRPr/>
            </a:pPr>
            <a:endParaRPr lang="en-US"/>
          </a:p>
        </p:txBody>
      </p:sp>
      <p:sp>
        <p:nvSpPr>
          <p:cNvPr id="8" name="Rectangle 140"/>
          <p:cNvSpPr>
            <a:spLocks noGrp="1" noChangeArrowheads="1"/>
          </p:cNvSpPr>
          <p:nvPr>
            <p:ph type="ftr" sz="quarter" idx="11"/>
          </p:nvPr>
        </p:nvSpPr>
        <p:spPr>
          <a:ln/>
        </p:spPr>
        <p:txBody>
          <a:bodyPr/>
          <a:lstStyle>
            <a:lvl1pPr>
              <a:defRPr/>
            </a:lvl1pPr>
          </a:lstStyle>
          <a:p>
            <a:pPr>
              <a:defRPr/>
            </a:pPr>
            <a:endParaRPr lang="en-US"/>
          </a:p>
        </p:txBody>
      </p:sp>
      <p:sp>
        <p:nvSpPr>
          <p:cNvPr id="9" name="Rectangle 141"/>
          <p:cNvSpPr>
            <a:spLocks noGrp="1" noChangeArrowheads="1"/>
          </p:cNvSpPr>
          <p:nvPr>
            <p:ph type="sldNum" sz="quarter" idx="12"/>
          </p:nvPr>
        </p:nvSpPr>
        <p:spPr>
          <a:ln/>
        </p:spPr>
        <p:txBody>
          <a:bodyPr/>
          <a:lstStyle>
            <a:lvl1pPr>
              <a:defRPr/>
            </a:lvl1pPr>
          </a:lstStyle>
          <a:p>
            <a:pPr>
              <a:defRPr/>
            </a:pPr>
            <a:fld id="{B75B7A6A-211A-4403-BC86-0F2A0308981C}" type="slidenum">
              <a:rPr lang="en-US" altLang="en-US"/>
              <a:pPr>
                <a:defRPr/>
              </a:pPr>
              <a:t>‹#›</a:t>
            </a:fld>
            <a:endParaRPr lang="en-US" altLang="en-US"/>
          </a:p>
        </p:txBody>
      </p:sp>
    </p:spTree>
    <p:extLst>
      <p:ext uri="{BB962C8B-B14F-4D97-AF65-F5344CB8AC3E}">
        <p14:creationId xmlns:p14="http://schemas.microsoft.com/office/powerpoint/2010/main" val="3584240404"/>
      </p:ext>
    </p:extLst>
  </p:cSld>
  <p:clrMapOvr>
    <a:masterClrMapping/>
  </p:clrMapOvr>
  <p:transition>
    <p:push dir="u"/>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8"/>
            <a:ext cx="7772400" cy="1362075"/>
          </a:xfrm>
        </p:spPr>
        <p:txBody>
          <a:bodyPr anchor="t"/>
          <a:lstStyle>
            <a:lvl1pPr algn="l">
              <a:defRPr sz="3000" b="1" cap="all"/>
            </a:lvl1pPr>
          </a:lstStyle>
          <a:p>
            <a:r>
              <a:rPr lang="nl-NL"/>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1500"/>
            </a:lvl1pPr>
            <a:lvl2pPr marL="342892" indent="0">
              <a:buNone/>
              <a:defRPr sz="1350"/>
            </a:lvl2pPr>
            <a:lvl3pPr marL="685783" indent="0">
              <a:buNone/>
              <a:defRPr sz="1200"/>
            </a:lvl3pPr>
            <a:lvl4pPr marL="1028675" indent="0">
              <a:buNone/>
              <a:defRPr sz="1050"/>
            </a:lvl4pPr>
            <a:lvl5pPr marL="1371566" indent="0">
              <a:buNone/>
              <a:defRPr sz="1050"/>
            </a:lvl5pPr>
            <a:lvl6pPr marL="1714457" indent="0">
              <a:buNone/>
              <a:defRPr sz="1050"/>
            </a:lvl6pPr>
            <a:lvl7pPr marL="2057348" indent="0">
              <a:buNone/>
              <a:defRPr sz="1050"/>
            </a:lvl7pPr>
            <a:lvl8pPr marL="2400240" indent="0">
              <a:buNone/>
              <a:defRPr sz="1050"/>
            </a:lvl8pPr>
            <a:lvl9pPr marL="2743132" indent="0">
              <a:buNone/>
              <a:defRPr sz="1050"/>
            </a:lvl9pPr>
          </a:lstStyle>
          <a:p>
            <a:pPr lvl="0"/>
            <a:r>
              <a:rPr lang="nl-NL"/>
              <a:t>Click to edit Master text styles</a:t>
            </a:r>
          </a:p>
        </p:txBody>
      </p:sp>
    </p:spTree>
    <p:extLst>
      <p:ext uri="{BB962C8B-B14F-4D97-AF65-F5344CB8AC3E}">
        <p14:creationId xmlns:p14="http://schemas.microsoft.com/office/powerpoint/2010/main" val="169913777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a:t>Click to edit Master title style</a:t>
            </a:r>
          </a:p>
        </p:txBody>
      </p:sp>
      <p:sp>
        <p:nvSpPr>
          <p:cNvPr id="3" name="Content Placeholder 2"/>
          <p:cNvSpPr>
            <a:spLocks noGrp="1"/>
          </p:cNvSpPr>
          <p:nvPr>
            <p:ph sz="half" idx="1"/>
          </p:nvPr>
        </p:nvSpPr>
        <p:spPr>
          <a:xfrm>
            <a:off x="468314" y="1268413"/>
            <a:ext cx="3990975" cy="460851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nl-NL"/>
              <a:t>Click to edit Master text styles</a:t>
            </a:r>
          </a:p>
          <a:p>
            <a:pPr lvl="1"/>
            <a:r>
              <a:rPr lang="nl-NL"/>
              <a:t>Second level</a:t>
            </a:r>
          </a:p>
          <a:p>
            <a:pPr lvl="2"/>
            <a:r>
              <a:rPr lang="nl-NL"/>
              <a:t>Third level</a:t>
            </a:r>
          </a:p>
          <a:p>
            <a:pPr lvl="3"/>
            <a:r>
              <a:rPr lang="nl-NL"/>
              <a:t>Fourth level</a:t>
            </a:r>
          </a:p>
          <a:p>
            <a:pPr lvl="4"/>
            <a:r>
              <a:rPr lang="nl-NL"/>
              <a:t>Fifth level</a:t>
            </a:r>
          </a:p>
        </p:txBody>
      </p:sp>
      <p:sp>
        <p:nvSpPr>
          <p:cNvPr id="4" name="Content Placeholder 3"/>
          <p:cNvSpPr>
            <a:spLocks noGrp="1"/>
          </p:cNvSpPr>
          <p:nvPr>
            <p:ph sz="half" idx="2"/>
          </p:nvPr>
        </p:nvSpPr>
        <p:spPr>
          <a:xfrm>
            <a:off x="4611688" y="1268413"/>
            <a:ext cx="3992562" cy="460851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nl-NL"/>
              <a:t>Click to edit Master text styles</a:t>
            </a:r>
          </a:p>
          <a:p>
            <a:pPr lvl="1"/>
            <a:r>
              <a:rPr lang="nl-NL"/>
              <a:t>Second level</a:t>
            </a:r>
          </a:p>
          <a:p>
            <a:pPr lvl="2"/>
            <a:r>
              <a:rPr lang="nl-NL"/>
              <a:t>Third level</a:t>
            </a:r>
          </a:p>
          <a:p>
            <a:pPr lvl="3"/>
            <a:r>
              <a:rPr lang="nl-NL"/>
              <a:t>Fourth level</a:t>
            </a:r>
          </a:p>
          <a:p>
            <a:pPr lvl="4"/>
            <a:r>
              <a:rPr lang="nl-NL"/>
              <a:t>Fifth level</a:t>
            </a:r>
          </a:p>
        </p:txBody>
      </p:sp>
    </p:spTree>
    <p:extLst>
      <p:ext uri="{BB962C8B-B14F-4D97-AF65-F5344CB8AC3E}">
        <p14:creationId xmlns:p14="http://schemas.microsoft.com/office/powerpoint/2010/main" val="405278803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nl-NL"/>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1800" b="1"/>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nl-NL"/>
              <a:t>Click to edit Master text styles</a:t>
            </a:r>
          </a:p>
          <a:p>
            <a:pPr lvl="1"/>
            <a:r>
              <a:rPr lang="nl-NL"/>
              <a:t>Second level</a:t>
            </a:r>
          </a:p>
          <a:p>
            <a:pPr lvl="2"/>
            <a:r>
              <a:rPr lang="nl-NL"/>
              <a:t>Third level</a:t>
            </a:r>
          </a:p>
          <a:p>
            <a:pPr lvl="3"/>
            <a:r>
              <a:rPr lang="nl-NL"/>
              <a:t>Fourth level</a:t>
            </a:r>
          </a:p>
          <a:p>
            <a:pPr lvl="4"/>
            <a:r>
              <a:rPr lang="nl-NL"/>
              <a:t>Fifth level</a:t>
            </a:r>
          </a:p>
        </p:txBody>
      </p:sp>
      <p:sp>
        <p:nvSpPr>
          <p:cNvPr id="5" name="Text Placeholder 4"/>
          <p:cNvSpPr>
            <a:spLocks noGrp="1"/>
          </p:cNvSpPr>
          <p:nvPr>
            <p:ph type="body" sz="quarter" idx="3"/>
          </p:nvPr>
        </p:nvSpPr>
        <p:spPr>
          <a:xfrm>
            <a:off x="4645029" y="1535113"/>
            <a:ext cx="4041775" cy="639762"/>
          </a:xfrm>
        </p:spPr>
        <p:txBody>
          <a:bodyPr anchor="b"/>
          <a:lstStyle>
            <a:lvl1pPr marL="0" indent="0">
              <a:buNone/>
              <a:defRPr sz="1800" b="1"/>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nl-NL"/>
              <a:t>Click to edit Master text styles</a:t>
            </a:r>
          </a:p>
        </p:txBody>
      </p:sp>
      <p:sp>
        <p:nvSpPr>
          <p:cNvPr id="6" name="Content Placeholder 5"/>
          <p:cNvSpPr>
            <a:spLocks noGrp="1"/>
          </p:cNvSpPr>
          <p:nvPr>
            <p:ph sz="quarter" idx="4"/>
          </p:nvPr>
        </p:nvSpPr>
        <p:spPr>
          <a:xfrm>
            <a:off x="4645029" y="2174875"/>
            <a:ext cx="4041775"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nl-NL"/>
              <a:t>Click to edit Master text styles</a:t>
            </a:r>
          </a:p>
          <a:p>
            <a:pPr lvl="1"/>
            <a:r>
              <a:rPr lang="nl-NL"/>
              <a:t>Second level</a:t>
            </a:r>
          </a:p>
          <a:p>
            <a:pPr lvl="2"/>
            <a:r>
              <a:rPr lang="nl-NL"/>
              <a:t>Third level</a:t>
            </a:r>
          </a:p>
          <a:p>
            <a:pPr lvl="3"/>
            <a:r>
              <a:rPr lang="nl-NL"/>
              <a:t>Fourth level</a:t>
            </a:r>
          </a:p>
          <a:p>
            <a:pPr lvl="4"/>
            <a:r>
              <a:rPr lang="nl-NL"/>
              <a:t>Fifth level</a:t>
            </a:r>
          </a:p>
        </p:txBody>
      </p:sp>
    </p:spTree>
    <p:extLst>
      <p:ext uri="{BB962C8B-B14F-4D97-AF65-F5344CB8AC3E}">
        <p14:creationId xmlns:p14="http://schemas.microsoft.com/office/powerpoint/2010/main" val="345938890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a:t>Click to edit Master title style</a:t>
            </a:r>
          </a:p>
        </p:txBody>
      </p:sp>
    </p:spTree>
    <p:extLst>
      <p:ext uri="{BB962C8B-B14F-4D97-AF65-F5344CB8AC3E}">
        <p14:creationId xmlns:p14="http://schemas.microsoft.com/office/powerpoint/2010/main" val="38250113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6110364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50"/>
            <a:ext cx="3008313" cy="1162050"/>
          </a:xfrm>
        </p:spPr>
        <p:txBody>
          <a:bodyPr anchor="b"/>
          <a:lstStyle>
            <a:lvl1pPr algn="l">
              <a:defRPr sz="1500" b="1"/>
            </a:lvl1pPr>
          </a:lstStyle>
          <a:p>
            <a:r>
              <a:rPr lang="nl-NL"/>
              <a:t>Click to edit Master title style</a:t>
            </a:r>
          </a:p>
        </p:txBody>
      </p:sp>
      <p:sp>
        <p:nvSpPr>
          <p:cNvPr id="3" name="Content Placeholder 2"/>
          <p:cNvSpPr>
            <a:spLocks noGrp="1"/>
          </p:cNvSpPr>
          <p:nvPr>
            <p:ph idx="1"/>
          </p:nvPr>
        </p:nvSpPr>
        <p:spPr>
          <a:xfrm>
            <a:off x="3575053" y="273058"/>
            <a:ext cx="5111750" cy="5853113"/>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nl-NL"/>
              <a:t>Click to edit Master text styles</a:t>
            </a:r>
          </a:p>
          <a:p>
            <a:pPr lvl="1"/>
            <a:r>
              <a:rPr lang="nl-NL"/>
              <a:t>Second level</a:t>
            </a:r>
          </a:p>
          <a:p>
            <a:pPr lvl="2"/>
            <a:r>
              <a:rPr lang="nl-NL"/>
              <a:t>Third level</a:t>
            </a:r>
          </a:p>
          <a:p>
            <a:pPr lvl="3"/>
            <a:r>
              <a:rPr lang="nl-NL"/>
              <a:t>Fourth level</a:t>
            </a:r>
          </a:p>
          <a:p>
            <a:pPr lvl="4"/>
            <a:r>
              <a:rPr lang="nl-NL"/>
              <a:t>Fifth level</a:t>
            </a:r>
          </a:p>
        </p:txBody>
      </p:sp>
      <p:sp>
        <p:nvSpPr>
          <p:cNvPr id="4" name="Text Placeholder 3"/>
          <p:cNvSpPr>
            <a:spLocks noGrp="1"/>
          </p:cNvSpPr>
          <p:nvPr>
            <p:ph type="body" sz="half" idx="2"/>
          </p:nvPr>
        </p:nvSpPr>
        <p:spPr>
          <a:xfrm>
            <a:off x="457202" y="1435103"/>
            <a:ext cx="3008313" cy="4691063"/>
          </a:xfrm>
        </p:spPr>
        <p:txBody>
          <a:bodyPr/>
          <a:lstStyle>
            <a:lvl1pPr marL="0" indent="0">
              <a:buNone/>
              <a:defRPr sz="1050"/>
            </a:lvl1pPr>
            <a:lvl2pPr marL="342892" indent="0">
              <a:buNone/>
              <a:defRPr sz="900"/>
            </a:lvl2pPr>
            <a:lvl3pPr marL="685783" indent="0">
              <a:buNone/>
              <a:defRPr sz="750"/>
            </a:lvl3pPr>
            <a:lvl4pPr marL="1028675" indent="0">
              <a:buNone/>
              <a:defRPr sz="675"/>
            </a:lvl4pPr>
            <a:lvl5pPr marL="1371566" indent="0">
              <a:buNone/>
              <a:defRPr sz="675"/>
            </a:lvl5pPr>
            <a:lvl6pPr marL="1714457" indent="0">
              <a:buNone/>
              <a:defRPr sz="675"/>
            </a:lvl6pPr>
            <a:lvl7pPr marL="2057348" indent="0">
              <a:buNone/>
              <a:defRPr sz="675"/>
            </a:lvl7pPr>
            <a:lvl8pPr marL="2400240" indent="0">
              <a:buNone/>
              <a:defRPr sz="675"/>
            </a:lvl8pPr>
            <a:lvl9pPr marL="2743132" indent="0">
              <a:buNone/>
              <a:defRPr sz="675"/>
            </a:lvl9pPr>
          </a:lstStyle>
          <a:p>
            <a:pPr lvl="0"/>
            <a:r>
              <a:rPr lang="nl-NL"/>
              <a:t>Click to edit Master text styles</a:t>
            </a:r>
          </a:p>
        </p:txBody>
      </p:sp>
    </p:spTree>
    <p:extLst>
      <p:ext uri="{BB962C8B-B14F-4D97-AF65-F5344CB8AC3E}">
        <p14:creationId xmlns:p14="http://schemas.microsoft.com/office/powerpoint/2010/main" val="94657244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1500" b="1"/>
            </a:lvl1pPr>
          </a:lstStyle>
          <a:p>
            <a:r>
              <a:rPr lang="nl-NL"/>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2400"/>
            </a:lvl1pPr>
            <a:lvl2pPr marL="342892" indent="0">
              <a:buNone/>
              <a:defRPr sz="2100"/>
            </a:lvl2pPr>
            <a:lvl3pPr marL="685783" indent="0">
              <a:buNone/>
              <a:defRPr sz="1800"/>
            </a:lvl3pPr>
            <a:lvl4pPr marL="1028675" indent="0">
              <a:buNone/>
              <a:defRPr sz="1500"/>
            </a:lvl4pPr>
            <a:lvl5pPr marL="1371566" indent="0">
              <a:buNone/>
              <a:defRPr sz="1500"/>
            </a:lvl5pPr>
            <a:lvl6pPr marL="1714457" indent="0">
              <a:buNone/>
              <a:defRPr sz="1500"/>
            </a:lvl6pPr>
            <a:lvl7pPr marL="2057348" indent="0">
              <a:buNone/>
              <a:defRPr sz="1500"/>
            </a:lvl7pPr>
            <a:lvl8pPr marL="2400240" indent="0">
              <a:buNone/>
              <a:defRPr sz="1500"/>
            </a:lvl8pPr>
            <a:lvl9pPr marL="2743132" indent="0">
              <a:buNone/>
              <a:defRPr sz="1500"/>
            </a:lvl9pPr>
          </a:lstStyle>
          <a:p>
            <a:pPr lvl="0"/>
            <a:r>
              <a:rPr lang="nl-NL" noProof="0"/>
              <a:t>Drag picture to placeholder or click icon to add</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050"/>
            </a:lvl1pPr>
            <a:lvl2pPr marL="342892" indent="0">
              <a:buNone/>
              <a:defRPr sz="900"/>
            </a:lvl2pPr>
            <a:lvl3pPr marL="685783" indent="0">
              <a:buNone/>
              <a:defRPr sz="750"/>
            </a:lvl3pPr>
            <a:lvl4pPr marL="1028675" indent="0">
              <a:buNone/>
              <a:defRPr sz="675"/>
            </a:lvl4pPr>
            <a:lvl5pPr marL="1371566" indent="0">
              <a:buNone/>
              <a:defRPr sz="675"/>
            </a:lvl5pPr>
            <a:lvl6pPr marL="1714457" indent="0">
              <a:buNone/>
              <a:defRPr sz="675"/>
            </a:lvl6pPr>
            <a:lvl7pPr marL="2057348" indent="0">
              <a:buNone/>
              <a:defRPr sz="675"/>
            </a:lvl7pPr>
            <a:lvl8pPr marL="2400240" indent="0">
              <a:buNone/>
              <a:defRPr sz="675"/>
            </a:lvl8pPr>
            <a:lvl9pPr marL="2743132" indent="0">
              <a:buNone/>
              <a:defRPr sz="675"/>
            </a:lvl9pPr>
          </a:lstStyle>
          <a:p>
            <a:pPr lvl="0"/>
            <a:r>
              <a:rPr lang="nl-NL"/>
              <a:t>Click to edit Master text styles</a:t>
            </a:r>
          </a:p>
        </p:txBody>
      </p:sp>
    </p:spTree>
    <p:extLst>
      <p:ext uri="{BB962C8B-B14F-4D97-AF65-F5344CB8AC3E}">
        <p14:creationId xmlns:p14="http://schemas.microsoft.com/office/powerpoint/2010/main" val="327212457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a:t>Click to edit Master title style</a:t>
            </a:r>
          </a:p>
        </p:txBody>
      </p:sp>
      <p:sp>
        <p:nvSpPr>
          <p:cNvPr id="3" name="Vertical Text Placeholder 2"/>
          <p:cNvSpPr>
            <a:spLocks noGrp="1"/>
          </p:cNvSpPr>
          <p:nvPr>
            <p:ph type="body" orient="vert" idx="1"/>
          </p:nvPr>
        </p:nvSpPr>
        <p:spPr/>
        <p:txBody>
          <a:bodyPr vert="eaVert"/>
          <a:lstStyle/>
          <a:p>
            <a:pPr lvl="0"/>
            <a:r>
              <a:rPr lang="nl-NL"/>
              <a:t>Click to edit Master text styles</a:t>
            </a:r>
          </a:p>
          <a:p>
            <a:pPr lvl="1"/>
            <a:r>
              <a:rPr lang="nl-NL"/>
              <a:t>Second level</a:t>
            </a:r>
          </a:p>
          <a:p>
            <a:pPr lvl="2"/>
            <a:r>
              <a:rPr lang="nl-NL"/>
              <a:t>Third level</a:t>
            </a:r>
          </a:p>
          <a:p>
            <a:pPr lvl="3"/>
            <a:r>
              <a:rPr lang="nl-NL"/>
              <a:t>Fourth level</a:t>
            </a:r>
          </a:p>
          <a:p>
            <a:pPr lvl="4"/>
            <a:r>
              <a:rPr lang="nl-NL"/>
              <a:t>Fifth level</a:t>
            </a:r>
          </a:p>
        </p:txBody>
      </p:sp>
    </p:spTree>
    <p:extLst>
      <p:ext uri="{BB962C8B-B14F-4D97-AF65-F5344CB8AC3E}">
        <p14:creationId xmlns:p14="http://schemas.microsoft.com/office/powerpoint/2010/main" val="2128447871"/>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0667" y="333375"/>
            <a:ext cx="2033587" cy="5543550"/>
          </a:xfrm>
        </p:spPr>
        <p:txBody>
          <a:bodyPr vert="eaVert"/>
          <a:lstStyle/>
          <a:p>
            <a:r>
              <a:rPr lang="nl-NL"/>
              <a:t>Click to edit Master title style</a:t>
            </a:r>
          </a:p>
        </p:txBody>
      </p:sp>
      <p:sp>
        <p:nvSpPr>
          <p:cNvPr id="3" name="Vertical Text Placeholder 2"/>
          <p:cNvSpPr>
            <a:spLocks noGrp="1"/>
          </p:cNvSpPr>
          <p:nvPr>
            <p:ph type="body" orient="vert" idx="1"/>
          </p:nvPr>
        </p:nvSpPr>
        <p:spPr>
          <a:xfrm>
            <a:off x="468313" y="333375"/>
            <a:ext cx="5949950" cy="5543550"/>
          </a:xfrm>
        </p:spPr>
        <p:txBody>
          <a:bodyPr vert="eaVert"/>
          <a:lstStyle/>
          <a:p>
            <a:pPr lvl="0"/>
            <a:r>
              <a:rPr lang="nl-NL"/>
              <a:t>Click to edit Master text styles</a:t>
            </a:r>
          </a:p>
          <a:p>
            <a:pPr lvl="1"/>
            <a:r>
              <a:rPr lang="nl-NL"/>
              <a:t>Second level</a:t>
            </a:r>
          </a:p>
          <a:p>
            <a:pPr lvl="2"/>
            <a:r>
              <a:rPr lang="nl-NL"/>
              <a:t>Third level</a:t>
            </a:r>
          </a:p>
          <a:p>
            <a:pPr lvl="3"/>
            <a:r>
              <a:rPr lang="nl-NL"/>
              <a:t>Fourth level</a:t>
            </a:r>
          </a:p>
          <a:p>
            <a:pPr lvl="4"/>
            <a:r>
              <a:rPr lang="nl-NL"/>
              <a:t>Fifth level</a:t>
            </a:r>
          </a:p>
        </p:txBody>
      </p:sp>
    </p:spTree>
    <p:extLst>
      <p:ext uri="{BB962C8B-B14F-4D97-AF65-F5344CB8AC3E}">
        <p14:creationId xmlns:p14="http://schemas.microsoft.com/office/powerpoint/2010/main" val="193797124"/>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xAndObj">
  <p:cSld name="Titel, Text und Inhalt">
    <p:spTree>
      <p:nvGrpSpPr>
        <p:cNvPr id="1" name=""/>
        <p:cNvGrpSpPr/>
        <p:nvPr/>
      </p:nvGrpSpPr>
      <p:grpSpPr>
        <a:xfrm>
          <a:off x="0" y="0"/>
          <a:ext cx="0" cy="0"/>
          <a:chOff x="0" y="0"/>
          <a:chExt cx="0" cy="0"/>
        </a:xfrm>
      </p:grpSpPr>
      <p:sp>
        <p:nvSpPr>
          <p:cNvPr id="2" name="Titel 1"/>
          <p:cNvSpPr>
            <a:spLocks noGrp="1"/>
          </p:cNvSpPr>
          <p:nvPr>
            <p:ph type="title"/>
          </p:nvPr>
        </p:nvSpPr>
        <p:spPr>
          <a:xfrm>
            <a:off x="457200" y="274638"/>
            <a:ext cx="8229600" cy="1143000"/>
          </a:xfrm>
        </p:spPr>
        <p:txBody>
          <a:bodyPr/>
          <a:lstStyle/>
          <a:p>
            <a:r>
              <a:rPr lang="de-DE"/>
              <a:t>Titelmasterformat durch Klicken bearbeiten</a:t>
            </a:r>
          </a:p>
        </p:txBody>
      </p:sp>
      <p:sp>
        <p:nvSpPr>
          <p:cNvPr id="3" name="Textplatzhalter 2"/>
          <p:cNvSpPr>
            <a:spLocks noGrp="1"/>
          </p:cNvSpPr>
          <p:nvPr>
            <p:ph type="body" sz="half" idx="1"/>
          </p:nvPr>
        </p:nvSpPr>
        <p:spPr>
          <a:xfrm>
            <a:off x="457200" y="1600200"/>
            <a:ext cx="4038600" cy="4495800"/>
          </a:xfr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p:cNvSpPr>
            <a:spLocks noGrp="1"/>
          </p:cNvSpPr>
          <p:nvPr>
            <p:ph sz="half" idx="2"/>
          </p:nvPr>
        </p:nvSpPr>
        <p:spPr>
          <a:xfrm>
            <a:off x="4648200" y="1600200"/>
            <a:ext cx="4038600" cy="4495800"/>
          </a:xfr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p>
        </p:txBody>
      </p:sp>
      <p:sp>
        <p:nvSpPr>
          <p:cNvPr id="5" name="Datumsplatzhalter 4"/>
          <p:cNvSpPr>
            <a:spLocks noGrp="1"/>
          </p:cNvSpPr>
          <p:nvPr>
            <p:ph type="dt" sz="half" idx="10"/>
          </p:nvPr>
        </p:nvSpPr>
        <p:spPr>
          <a:xfrm>
            <a:off x="457200" y="6248400"/>
            <a:ext cx="2133600" cy="457200"/>
          </a:xfrm>
          <a:prstGeom prst="rect">
            <a:avLst/>
          </a:prstGeom>
        </p:spPr>
        <p:txBody>
          <a:bodyPr/>
          <a:lstStyle>
            <a:lvl1pPr>
              <a:defRPr/>
            </a:lvl1pPr>
          </a:lstStyle>
          <a:p>
            <a:endParaRPr lang="de-DE"/>
          </a:p>
        </p:txBody>
      </p:sp>
      <p:sp>
        <p:nvSpPr>
          <p:cNvPr id="6" name="Fußzeilenplatzhalter 5"/>
          <p:cNvSpPr>
            <a:spLocks noGrp="1"/>
          </p:cNvSpPr>
          <p:nvPr>
            <p:ph type="ftr" sz="quarter" idx="11"/>
          </p:nvPr>
        </p:nvSpPr>
        <p:spPr>
          <a:xfrm>
            <a:off x="457200" y="6248400"/>
            <a:ext cx="3810000" cy="457200"/>
          </a:xfrm>
          <a:prstGeom prst="rect">
            <a:avLst/>
          </a:prstGeom>
        </p:spPr>
        <p:txBody>
          <a:bodyPr/>
          <a:lstStyle>
            <a:lvl1pPr>
              <a:defRPr/>
            </a:lvl1pPr>
          </a:lstStyle>
          <a:p>
            <a:endParaRPr lang="de-DE"/>
          </a:p>
        </p:txBody>
      </p:sp>
      <p:sp>
        <p:nvSpPr>
          <p:cNvPr id="7" name="Foliennummernplatzhalter 6"/>
          <p:cNvSpPr>
            <a:spLocks noGrp="1"/>
          </p:cNvSpPr>
          <p:nvPr>
            <p:ph type="sldNum" sz="quarter" idx="12"/>
          </p:nvPr>
        </p:nvSpPr>
        <p:spPr>
          <a:xfrm>
            <a:off x="4724400" y="6248400"/>
            <a:ext cx="2133600" cy="457200"/>
          </a:xfrm>
          <a:prstGeom prst="rect">
            <a:avLst/>
          </a:prstGeom>
        </p:spPr>
        <p:txBody>
          <a:bodyPr/>
          <a:lstStyle>
            <a:lvl1pPr>
              <a:defRPr/>
            </a:lvl1pPr>
          </a:lstStyle>
          <a:p>
            <a:fld id="{FE753C91-0A45-4517-ADA6-D33DF31A1104}" type="slidenum">
              <a:rPr lang="de-DE"/>
              <a:pPr/>
              <a:t>‹#›</a:t>
            </a:fld>
            <a:endParaRPr lang="de-DE"/>
          </a:p>
        </p:txBody>
      </p:sp>
    </p:spTree>
    <p:extLst>
      <p:ext uri="{BB962C8B-B14F-4D97-AF65-F5344CB8AC3E}">
        <p14:creationId xmlns:p14="http://schemas.microsoft.com/office/powerpoint/2010/main" val="7841931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139"/>
          <p:cNvSpPr>
            <a:spLocks noGrp="1" noChangeArrowheads="1"/>
          </p:cNvSpPr>
          <p:nvPr>
            <p:ph type="dt" sz="half" idx="10"/>
          </p:nvPr>
        </p:nvSpPr>
        <p:spPr>
          <a:ln/>
        </p:spPr>
        <p:txBody>
          <a:bodyPr/>
          <a:lstStyle>
            <a:lvl1pPr>
              <a:defRPr/>
            </a:lvl1pPr>
          </a:lstStyle>
          <a:p>
            <a:pPr>
              <a:defRPr/>
            </a:pPr>
            <a:endParaRPr lang="en-US"/>
          </a:p>
        </p:txBody>
      </p:sp>
      <p:sp>
        <p:nvSpPr>
          <p:cNvPr id="4" name="Rectangle 140"/>
          <p:cNvSpPr>
            <a:spLocks noGrp="1" noChangeArrowheads="1"/>
          </p:cNvSpPr>
          <p:nvPr>
            <p:ph type="ftr" sz="quarter" idx="11"/>
          </p:nvPr>
        </p:nvSpPr>
        <p:spPr>
          <a:ln/>
        </p:spPr>
        <p:txBody>
          <a:bodyPr/>
          <a:lstStyle>
            <a:lvl1pPr>
              <a:defRPr/>
            </a:lvl1pPr>
          </a:lstStyle>
          <a:p>
            <a:pPr>
              <a:defRPr/>
            </a:pPr>
            <a:endParaRPr lang="en-US"/>
          </a:p>
        </p:txBody>
      </p:sp>
      <p:sp>
        <p:nvSpPr>
          <p:cNvPr id="5" name="Rectangle 141"/>
          <p:cNvSpPr>
            <a:spLocks noGrp="1" noChangeArrowheads="1"/>
          </p:cNvSpPr>
          <p:nvPr>
            <p:ph type="sldNum" sz="quarter" idx="12"/>
          </p:nvPr>
        </p:nvSpPr>
        <p:spPr>
          <a:ln/>
        </p:spPr>
        <p:txBody>
          <a:bodyPr/>
          <a:lstStyle>
            <a:lvl1pPr>
              <a:defRPr/>
            </a:lvl1pPr>
          </a:lstStyle>
          <a:p>
            <a:pPr>
              <a:defRPr/>
            </a:pPr>
            <a:fld id="{0AE0DCFF-D588-4030-BEA1-05F0F597075E}" type="slidenum">
              <a:rPr lang="en-US" altLang="en-US"/>
              <a:pPr>
                <a:defRPr/>
              </a:pPr>
              <a:t>‹#›</a:t>
            </a:fld>
            <a:endParaRPr lang="en-US" altLang="en-US"/>
          </a:p>
        </p:txBody>
      </p:sp>
    </p:spTree>
    <p:extLst>
      <p:ext uri="{BB962C8B-B14F-4D97-AF65-F5344CB8AC3E}">
        <p14:creationId xmlns:p14="http://schemas.microsoft.com/office/powerpoint/2010/main" val="2773476757"/>
      </p:ext>
    </p:extLst>
  </p:cSld>
  <p:clrMapOvr>
    <a:masterClrMapping/>
  </p:clrMapOvr>
  <p:transition>
    <p:push dir="u"/>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type="twoObjOverTx">
  <p:cSld name="Titel, zwei Inhalte über Text">
    <p:spTree>
      <p:nvGrpSpPr>
        <p:cNvPr id="1" name=""/>
        <p:cNvGrpSpPr/>
        <p:nvPr/>
      </p:nvGrpSpPr>
      <p:grpSpPr>
        <a:xfrm>
          <a:off x="0" y="0"/>
          <a:ext cx="0" cy="0"/>
          <a:chOff x="0" y="0"/>
          <a:chExt cx="0" cy="0"/>
        </a:xfrm>
      </p:grpSpPr>
      <p:sp>
        <p:nvSpPr>
          <p:cNvPr id="2" name="Titel 1"/>
          <p:cNvSpPr>
            <a:spLocks noGrp="1"/>
          </p:cNvSpPr>
          <p:nvPr>
            <p:ph type="title"/>
          </p:nvPr>
        </p:nvSpPr>
        <p:spPr>
          <a:xfrm>
            <a:off x="395289" y="188913"/>
            <a:ext cx="7632700" cy="1079500"/>
          </a:xfrm>
        </p:spPr>
        <p:txBody>
          <a:bodyPr/>
          <a:lstStyle/>
          <a:p>
            <a:r>
              <a:rPr lang="de-DE"/>
              <a:t>Titelmasterformat durch Klicken bearbeiten</a:t>
            </a:r>
          </a:p>
        </p:txBody>
      </p:sp>
      <p:sp>
        <p:nvSpPr>
          <p:cNvPr id="3" name="Inhaltsplatzhalter 2"/>
          <p:cNvSpPr>
            <a:spLocks noGrp="1"/>
          </p:cNvSpPr>
          <p:nvPr>
            <p:ph sz="quarter" idx="1"/>
          </p:nvPr>
        </p:nvSpPr>
        <p:spPr>
          <a:xfrm>
            <a:off x="395288" y="1412877"/>
            <a:ext cx="4171950" cy="2371725"/>
          </a:xfr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p:cNvSpPr>
            <a:spLocks noGrp="1"/>
          </p:cNvSpPr>
          <p:nvPr>
            <p:ph sz="quarter" idx="2"/>
          </p:nvPr>
        </p:nvSpPr>
        <p:spPr>
          <a:xfrm>
            <a:off x="4719638" y="1412877"/>
            <a:ext cx="4173537" cy="2371725"/>
          </a:xfr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p>
        </p:txBody>
      </p:sp>
      <p:sp>
        <p:nvSpPr>
          <p:cNvPr id="5" name="Textplatzhalter 4"/>
          <p:cNvSpPr>
            <a:spLocks noGrp="1"/>
          </p:cNvSpPr>
          <p:nvPr>
            <p:ph type="body" sz="half" idx="3"/>
          </p:nvPr>
        </p:nvSpPr>
        <p:spPr>
          <a:xfrm>
            <a:off x="395288" y="3937002"/>
            <a:ext cx="8497887" cy="2373313"/>
          </a:xfr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p>
        </p:txBody>
      </p:sp>
      <p:sp>
        <p:nvSpPr>
          <p:cNvPr id="6" name="Rectangle 70"/>
          <p:cNvSpPr>
            <a:spLocks noGrp="1" noChangeArrowheads="1"/>
          </p:cNvSpPr>
          <p:nvPr>
            <p:ph type="ftr" sz="quarter" idx="10"/>
          </p:nvPr>
        </p:nvSpPr>
        <p:spPr>
          <a:xfrm>
            <a:off x="3492501" y="6524627"/>
            <a:ext cx="5651500" cy="333375"/>
          </a:xfrm>
          <a:prstGeom prst="rect">
            <a:avLst/>
          </a:prstGeom>
          <a:ln/>
        </p:spPr>
        <p:txBody>
          <a:bodyPr/>
          <a:lstStyle>
            <a:lvl1pPr>
              <a:defRPr/>
            </a:lvl1pPr>
          </a:lstStyle>
          <a:p>
            <a:pPr>
              <a:defRPr/>
            </a:pPr>
            <a:endParaRPr lang="nl-NL"/>
          </a:p>
        </p:txBody>
      </p:sp>
      <p:sp>
        <p:nvSpPr>
          <p:cNvPr id="7" name="Slide Number Placeholder 6"/>
          <p:cNvSpPr>
            <a:spLocks noGrp="1" noChangeArrowheads="1"/>
          </p:cNvSpPr>
          <p:nvPr>
            <p:ph type="sldNum" sz="quarter" idx="11"/>
          </p:nvPr>
        </p:nvSpPr>
        <p:spPr>
          <a:xfrm>
            <a:off x="107951" y="6524627"/>
            <a:ext cx="1190625" cy="333375"/>
          </a:xfrm>
          <a:prstGeom prst="rect">
            <a:avLst/>
          </a:prstGeom>
          <a:ln/>
        </p:spPr>
        <p:txBody>
          <a:bodyPr/>
          <a:lstStyle>
            <a:lvl1pPr>
              <a:defRPr/>
            </a:lvl1pPr>
          </a:lstStyle>
          <a:p>
            <a:pPr>
              <a:defRPr/>
            </a:pPr>
            <a:fld id="{0CABAFF6-1421-405A-9789-5B522282E24C}" type="slidenum">
              <a:rPr lang="nl-NL"/>
              <a:pPr>
                <a:defRPr/>
              </a:pPr>
              <a:t>‹#›</a:t>
            </a:fld>
            <a:endParaRPr lang="nl-NL"/>
          </a:p>
        </p:txBody>
      </p:sp>
    </p:spTree>
    <p:extLst>
      <p:ext uri="{BB962C8B-B14F-4D97-AF65-F5344CB8AC3E}">
        <p14:creationId xmlns:p14="http://schemas.microsoft.com/office/powerpoint/2010/main" val="2828578501"/>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Index">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en-GB" noProof="0" dirty="0"/>
              <a:t>Title</a:t>
            </a:r>
          </a:p>
        </p:txBody>
      </p:sp>
      <p:sp>
        <p:nvSpPr>
          <p:cNvPr id="3" name="Tijdelijke aanduiding voor verticale tekst 2"/>
          <p:cNvSpPr>
            <a:spLocks noGrp="1"/>
          </p:cNvSpPr>
          <p:nvPr>
            <p:ph type="body" orient="vert" idx="1" hasCustomPrompt="1"/>
          </p:nvPr>
        </p:nvSpPr>
        <p:spPr>
          <a:xfrm>
            <a:off x="303340" y="1126912"/>
            <a:ext cx="5132307" cy="4986570"/>
          </a:xfrm>
          <a:noFill/>
        </p:spPr>
        <p:txBody>
          <a:bodyPr vert="horz" wrap="none" lIns="0" tIns="0" rIns="0" bIns="0"/>
          <a:lstStyle>
            <a:lvl1pPr marL="203438" indent="-203438">
              <a:spcBef>
                <a:spcPts val="449"/>
              </a:spcBef>
              <a:spcAft>
                <a:spcPts val="449"/>
              </a:spcAft>
              <a:buClr>
                <a:schemeClr val="bg2"/>
              </a:buClr>
              <a:buFont typeface="+mj-lt"/>
              <a:buAutoNum type="arabicPeriod"/>
              <a:defRPr sz="1349">
                <a:solidFill>
                  <a:schemeClr val="bg2"/>
                </a:solidFill>
              </a:defRPr>
            </a:lvl1pPr>
            <a:lvl2pPr marL="305372" indent="-101933">
              <a:buClr>
                <a:schemeClr val="bg2"/>
              </a:buClr>
              <a:buFont typeface="Arial" panose="02080604020202020204" charset="0"/>
              <a:buChar char="•"/>
              <a:defRPr>
                <a:solidFill>
                  <a:schemeClr val="bg2"/>
                </a:solidFill>
              </a:defRPr>
            </a:lvl2pPr>
            <a:lvl3pPr>
              <a:defRPr>
                <a:solidFill>
                  <a:schemeClr val="bg2"/>
                </a:solidFill>
              </a:defRPr>
            </a:lvl3pPr>
            <a:lvl4pPr>
              <a:defRPr>
                <a:solidFill>
                  <a:schemeClr val="bg2"/>
                </a:solidFill>
              </a:defRPr>
            </a:lvl4pPr>
            <a:lvl5pPr>
              <a:defRPr>
                <a:solidFill>
                  <a:schemeClr val="accent1"/>
                </a:solidFill>
              </a:defRPr>
            </a:lvl5pPr>
            <a:lvl6pPr marL="203438" indent="-203438" defTabSz="-428">
              <a:spcBef>
                <a:spcPts val="449"/>
              </a:spcBef>
              <a:spcAft>
                <a:spcPts val="449"/>
              </a:spcAft>
              <a:buClr>
                <a:schemeClr val="bg2"/>
              </a:buClr>
              <a:buFont typeface="+mj-lt"/>
              <a:buAutoNum type="arabicPeriod"/>
              <a:defRPr sz="1349">
                <a:solidFill>
                  <a:schemeClr val="bg2"/>
                </a:solidFill>
              </a:defRPr>
            </a:lvl6pPr>
            <a:lvl7pPr marL="305372" indent="-101933">
              <a:buClr>
                <a:schemeClr val="bg2"/>
              </a:buClr>
              <a:buFont typeface="Arial" panose="02080604020202020204" charset="0"/>
              <a:buChar char="•"/>
              <a:defRPr>
                <a:solidFill>
                  <a:schemeClr val="bg2"/>
                </a:solidFill>
              </a:defRPr>
            </a:lvl7pPr>
            <a:lvl8pPr>
              <a:defRPr>
                <a:solidFill>
                  <a:schemeClr val="bg2"/>
                </a:solidFill>
              </a:defRPr>
            </a:lvl8pPr>
            <a:lvl9pPr>
              <a:defRPr>
                <a:solidFill>
                  <a:schemeClr val="bg2"/>
                </a:solidFill>
              </a:defRPr>
            </a:lvl9pPr>
          </a:lstStyle>
          <a:p>
            <a:pPr lvl="0"/>
            <a:r>
              <a:rPr lang="en-GB" noProof="0" dirty="0"/>
              <a:t>Numbering</a:t>
            </a:r>
          </a:p>
          <a:p>
            <a:pPr lvl="1"/>
            <a:r>
              <a:rPr lang="en-GB" noProof="0" dirty="0"/>
              <a:t>Bullet</a:t>
            </a:r>
          </a:p>
          <a:p>
            <a:pPr lvl="2"/>
            <a:r>
              <a:rPr lang="en-GB" noProof="0" dirty="0"/>
              <a:t>Plain text</a:t>
            </a:r>
          </a:p>
          <a:p>
            <a:pPr lvl="3"/>
            <a:r>
              <a:rPr lang="en-GB" noProof="0" dirty="0"/>
              <a:t>Header dark blue</a:t>
            </a:r>
          </a:p>
          <a:p>
            <a:pPr lvl="4"/>
            <a:r>
              <a:rPr lang="en-GB" noProof="0" dirty="0"/>
              <a:t>Header yellow</a:t>
            </a:r>
          </a:p>
          <a:p>
            <a:pPr lvl="5"/>
            <a:r>
              <a:rPr lang="en-GB" noProof="0" dirty="0"/>
              <a:t>Numbering</a:t>
            </a:r>
          </a:p>
          <a:p>
            <a:pPr lvl="6"/>
            <a:r>
              <a:rPr lang="en-GB" noProof="0" dirty="0"/>
              <a:t>Bullet</a:t>
            </a:r>
          </a:p>
          <a:p>
            <a:pPr lvl="7"/>
            <a:r>
              <a:rPr lang="en-GB" sz="1012" noProof="0" dirty="0"/>
              <a:t>Plain text</a:t>
            </a:r>
          </a:p>
          <a:p>
            <a:pPr lvl="8"/>
            <a:r>
              <a:rPr lang="en-GB" noProof="0" dirty="0"/>
              <a:t>Header dark blue</a:t>
            </a:r>
          </a:p>
        </p:txBody>
      </p:sp>
      <p:sp>
        <p:nvSpPr>
          <p:cNvPr id="7" name="Tijdelijke aanduiding voor afbeelding 13"/>
          <p:cNvSpPr>
            <a:spLocks noGrp="1"/>
          </p:cNvSpPr>
          <p:nvPr>
            <p:ph type="pic" sz="quarter" idx="13" hasCustomPrompt="1"/>
          </p:nvPr>
        </p:nvSpPr>
        <p:spPr>
          <a:xfrm>
            <a:off x="5587317" y="1126615"/>
            <a:ext cx="3253235" cy="4986570"/>
          </a:xfrm>
          <a:solidFill>
            <a:schemeClr val="tx2">
              <a:lumMod val="20000"/>
              <a:lumOff val="80000"/>
            </a:schemeClr>
          </a:solidFill>
        </p:spPr>
        <p:txBody>
          <a:bodyPr bIns="180000" anchor="ctr">
            <a:normAutofit/>
          </a:bodyPr>
          <a:lstStyle>
            <a:lvl1pPr marL="0" indent="0" algn="ctr">
              <a:lnSpc>
                <a:spcPct val="250000"/>
              </a:lnSpc>
              <a:buNone/>
              <a:defRPr sz="786" baseline="0"/>
            </a:lvl1pPr>
          </a:lstStyle>
          <a:p>
            <a:r>
              <a:rPr lang="en-GB" noProof="0" dirty="0"/>
              <a:t>Click here to insert</a:t>
            </a:r>
            <a:br>
              <a:rPr lang="en-GB" noProof="0" dirty="0"/>
            </a:br>
            <a:r>
              <a:rPr lang="en-GB" noProof="0" dirty="0"/>
              <a:t>an image</a:t>
            </a:r>
          </a:p>
        </p:txBody>
      </p:sp>
      <p:grpSp>
        <p:nvGrpSpPr>
          <p:cNvPr id="8" name="Grid" hidden="1"/>
          <p:cNvGrpSpPr/>
          <p:nvPr userDrawn="1"/>
        </p:nvGrpSpPr>
        <p:grpSpPr>
          <a:xfrm>
            <a:off x="2" y="0"/>
            <a:ext cx="9144003" cy="6858004"/>
            <a:chOff x="-2" y="-1"/>
            <a:chExt cx="12198353" cy="6858004"/>
          </a:xfrm>
        </p:grpSpPr>
        <p:sp>
          <p:nvSpPr>
            <p:cNvPr id="9" name="Rechthoek 8"/>
            <p:cNvSpPr/>
            <p:nvPr userDrawn="1"/>
          </p:nvSpPr>
          <p:spPr bwMode="auto">
            <a:xfrm>
              <a:off x="0" y="0"/>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lstStyle/>
            <a:p>
              <a:pPr marL="0" marR="0" indent="0" algn="l" defTabSz="513950" rtl="0" eaLnBrk="1" fontAlgn="base" latinLnBrk="0" hangingPunct="1">
                <a:lnSpc>
                  <a:spcPct val="95000"/>
                </a:lnSpc>
                <a:spcBef>
                  <a:spcPct val="0"/>
                </a:spcBef>
                <a:spcAft>
                  <a:spcPct val="0"/>
                </a:spcAft>
                <a:buClrTx/>
                <a:buSzTx/>
                <a:buFont typeface="Arial" panose="02080604020202020204" charset="0"/>
                <a:buNone/>
              </a:pPr>
              <a:endParaRPr kumimoji="0" lang="nl-NL" sz="1123" b="0" i="0" u="none" strike="noStrike" cap="none" normalizeH="0" baseline="0">
                <a:ln>
                  <a:noFill/>
                </a:ln>
                <a:solidFill>
                  <a:schemeClr val="bg1"/>
                </a:solidFill>
                <a:effectLst/>
                <a:latin typeface="Minion" pitchFamily="2" charset="0"/>
              </a:endParaRPr>
            </a:p>
          </p:txBody>
        </p:sp>
        <p:sp>
          <p:nvSpPr>
            <p:cNvPr id="10" name="Rechthoek 9"/>
            <p:cNvSpPr/>
            <p:nvPr userDrawn="1"/>
          </p:nvSpPr>
          <p:spPr bwMode="auto">
            <a:xfrm rot="5400000">
              <a:off x="-3226672" y="3226669"/>
              <a:ext cx="6858003"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lstStyle/>
            <a:p>
              <a:pPr marL="0" marR="0" indent="0" algn="l" defTabSz="513950" rtl="0" eaLnBrk="1" fontAlgn="base" latinLnBrk="0" hangingPunct="1">
                <a:lnSpc>
                  <a:spcPct val="95000"/>
                </a:lnSpc>
                <a:spcBef>
                  <a:spcPct val="0"/>
                </a:spcBef>
                <a:spcAft>
                  <a:spcPct val="0"/>
                </a:spcAft>
                <a:buClrTx/>
                <a:buSzTx/>
                <a:buFont typeface="Arial" panose="02080604020202020204" charset="0"/>
                <a:buNone/>
              </a:pPr>
              <a:endParaRPr kumimoji="0" lang="nl-NL" sz="1123" b="0" i="0" u="none" strike="noStrike" cap="none" normalizeH="0" baseline="0" dirty="0">
                <a:ln>
                  <a:noFill/>
                </a:ln>
                <a:solidFill>
                  <a:schemeClr val="bg1"/>
                </a:solidFill>
                <a:effectLst/>
                <a:latin typeface="Minion" pitchFamily="2" charset="0"/>
              </a:endParaRPr>
            </a:p>
          </p:txBody>
        </p:sp>
        <p:sp>
          <p:nvSpPr>
            <p:cNvPr id="11" name="Rechthoek 10"/>
            <p:cNvSpPr/>
            <p:nvPr userDrawn="1"/>
          </p:nvSpPr>
          <p:spPr bwMode="auto">
            <a:xfrm rot="5400000">
              <a:off x="8567017" y="3226669"/>
              <a:ext cx="6858003"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lstStyle/>
            <a:p>
              <a:pPr marL="0" marR="0" indent="0" algn="l" defTabSz="513950" rtl="0" eaLnBrk="1" fontAlgn="base" latinLnBrk="0" hangingPunct="1">
                <a:lnSpc>
                  <a:spcPct val="95000"/>
                </a:lnSpc>
                <a:spcBef>
                  <a:spcPct val="0"/>
                </a:spcBef>
                <a:spcAft>
                  <a:spcPct val="0"/>
                </a:spcAft>
                <a:buClrTx/>
                <a:buSzTx/>
                <a:buFont typeface="Arial" panose="02080604020202020204" charset="0"/>
                <a:buNone/>
              </a:pPr>
              <a:endParaRPr kumimoji="0" lang="nl-NL" sz="1123" b="0" i="0" u="none" strike="noStrike" cap="none" normalizeH="0" baseline="0" dirty="0">
                <a:ln>
                  <a:noFill/>
                </a:ln>
                <a:solidFill>
                  <a:schemeClr val="bg1"/>
                </a:solidFill>
                <a:effectLst/>
                <a:latin typeface="Minion" pitchFamily="2" charset="0"/>
              </a:endParaRPr>
            </a:p>
          </p:txBody>
        </p:sp>
        <p:sp>
          <p:nvSpPr>
            <p:cNvPr id="12" name="Rechthoek 11"/>
            <p:cNvSpPr/>
            <p:nvPr userDrawn="1"/>
          </p:nvSpPr>
          <p:spPr bwMode="auto">
            <a:xfrm>
              <a:off x="0" y="848172"/>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lstStyle/>
            <a:p>
              <a:pPr marL="0" marR="0" indent="0" algn="l" defTabSz="513950" rtl="0" eaLnBrk="1" fontAlgn="base" latinLnBrk="0" hangingPunct="1">
                <a:lnSpc>
                  <a:spcPct val="95000"/>
                </a:lnSpc>
                <a:spcBef>
                  <a:spcPct val="0"/>
                </a:spcBef>
                <a:spcAft>
                  <a:spcPct val="0"/>
                </a:spcAft>
                <a:buClrTx/>
                <a:buSzTx/>
                <a:buFont typeface="Arial" panose="02080604020202020204" charset="0"/>
                <a:buNone/>
              </a:pPr>
              <a:endParaRPr kumimoji="0" lang="nl-NL" sz="1123" b="0" i="0" u="none" strike="noStrike" cap="none" normalizeH="0" baseline="0">
                <a:ln>
                  <a:noFill/>
                </a:ln>
                <a:solidFill>
                  <a:schemeClr val="bg1"/>
                </a:solidFill>
                <a:effectLst/>
                <a:latin typeface="Minion" pitchFamily="2" charset="0"/>
              </a:endParaRPr>
            </a:p>
          </p:txBody>
        </p:sp>
        <p:sp>
          <p:nvSpPr>
            <p:cNvPr id="13" name="Rechthoek 12"/>
            <p:cNvSpPr/>
            <p:nvPr userDrawn="1"/>
          </p:nvSpPr>
          <p:spPr bwMode="auto">
            <a:xfrm>
              <a:off x="0" y="6048672"/>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lstStyle/>
            <a:p>
              <a:pPr marL="0" marR="0" indent="0" algn="l" defTabSz="513950" rtl="0" eaLnBrk="1" fontAlgn="base" latinLnBrk="0" hangingPunct="1">
                <a:lnSpc>
                  <a:spcPct val="95000"/>
                </a:lnSpc>
                <a:spcBef>
                  <a:spcPct val="0"/>
                </a:spcBef>
                <a:spcAft>
                  <a:spcPct val="0"/>
                </a:spcAft>
                <a:buClrTx/>
                <a:buSzTx/>
                <a:buFont typeface="Arial" panose="02080604020202020204" charset="0"/>
                <a:buNone/>
              </a:pPr>
              <a:endParaRPr kumimoji="0" lang="nl-NL" sz="1123" b="0" i="0" u="none" strike="noStrike" cap="none" normalizeH="0" baseline="0">
                <a:ln>
                  <a:noFill/>
                </a:ln>
                <a:solidFill>
                  <a:schemeClr val="bg1"/>
                </a:solidFill>
                <a:effectLst/>
                <a:latin typeface="Minion" pitchFamily="2" charset="0"/>
              </a:endParaRPr>
            </a:p>
          </p:txBody>
        </p:sp>
        <p:sp>
          <p:nvSpPr>
            <p:cNvPr id="14" name="Rechthoek 13"/>
            <p:cNvSpPr/>
            <p:nvPr userDrawn="1"/>
          </p:nvSpPr>
          <p:spPr bwMode="auto">
            <a:xfrm rot="5400000">
              <a:off x="3923465" y="3327836"/>
              <a:ext cx="6858003" cy="202331"/>
            </a:xfrm>
            <a:prstGeom prst="rect">
              <a:avLst/>
            </a:prstGeom>
            <a:solidFill>
              <a:schemeClr val="accent1">
                <a:alpha val="50000"/>
              </a:schemeClr>
            </a:solidFill>
            <a:ln>
              <a:noFill/>
            </a:ln>
            <a:effectLst/>
          </p:spPr>
          <p:txBody>
            <a:bodyPr vert="horz" wrap="square" lIns="91440" tIns="45720" rIns="91440" bIns="45720" numCol="1" rtlCol="0" anchor="t" anchorCtr="0" compatLnSpc="1"/>
            <a:lstStyle/>
            <a:p>
              <a:pPr marL="0" marR="0" indent="0" algn="l" defTabSz="513950" rtl="0" eaLnBrk="1" fontAlgn="base" latinLnBrk="0" hangingPunct="1">
                <a:lnSpc>
                  <a:spcPct val="95000"/>
                </a:lnSpc>
                <a:spcBef>
                  <a:spcPct val="0"/>
                </a:spcBef>
                <a:spcAft>
                  <a:spcPct val="0"/>
                </a:spcAft>
                <a:buClrTx/>
                <a:buSzTx/>
                <a:buFont typeface="Arial" panose="02080604020202020204" charset="0"/>
                <a:buNone/>
              </a:pPr>
              <a:endParaRPr kumimoji="0" lang="nl-NL" sz="1123" b="0" i="0" u="none" strike="noStrike" cap="none" normalizeH="0" baseline="0" dirty="0">
                <a:ln>
                  <a:noFill/>
                </a:ln>
                <a:solidFill>
                  <a:schemeClr val="bg1"/>
                </a:solidFill>
                <a:effectLst/>
                <a:latin typeface="Minion" pitchFamily="2" charset="0"/>
              </a:endParaRPr>
            </a:p>
          </p:txBody>
        </p:sp>
      </p:grpSp>
      <p:grpSp>
        <p:nvGrpSpPr>
          <p:cNvPr id="15" name="Grid" hidden="1"/>
          <p:cNvGrpSpPr/>
          <p:nvPr userDrawn="1"/>
        </p:nvGrpSpPr>
        <p:grpSpPr>
          <a:xfrm>
            <a:off x="-2" y="0"/>
            <a:ext cx="9144003" cy="6858002"/>
            <a:chOff x="-3" y="0"/>
            <a:chExt cx="12198354" cy="7626352"/>
          </a:xfrm>
        </p:grpSpPr>
        <p:sp>
          <p:nvSpPr>
            <p:cNvPr id="16" name="Rechthoek 15"/>
            <p:cNvSpPr/>
            <p:nvPr userDrawn="1"/>
          </p:nvSpPr>
          <p:spPr bwMode="auto">
            <a:xfrm>
              <a:off x="0" y="0"/>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lstStyle/>
            <a:p>
              <a:pPr marL="0" marR="0" indent="0" algn="l" defTabSz="513950" rtl="0" eaLnBrk="1" fontAlgn="base" latinLnBrk="0" hangingPunct="1">
                <a:lnSpc>
                  <a:spcPct val="95000"/>
                </a:lnSpc>
                <a:spcBef>
                  <a:spcPct val="0"/>
                </a:spcBef>
                <a:spcAft>
                  <a:spcPct val="0"/>
                </a:spcAft>
                <a:buClrTx/>
                <a:buSzTx/>
                <a:buFont typeface="Arial" panose="02080604020202020204" charset="0"/>
                <a:buNone/>
              </a:pPr>
              <a:endParaRPr kumimoji="0" lang="nl-NL" sz="1123" b="0" i="0" u="none" strike="noStrike" cap="none" normalizeH="0" baseline="0">
                <a:ln>
                  <a:noFill/>
                </a:ln>
                <a:solidFill>
                  <a:schemeClr val="bg1"/>
                </a:solidFill>
                <a:effectLst/>
                <a:latin typeface="Minion" pitchFamily="2" charset="0"/>
              </a:endParaRPr>
            </a:p>
          </p:txBody>
        </p:sp>
        <p:sp>
          <p:nvSpPr>
            <p:cNvPr id="17" name="Rechthoek 16"/>
            <p:cNvSpPr/>
            <p:nvPr userDrawn="1"/>
          </p:nvSpPr>
          <p:spPr bwMode="auto">
            <a:xfrm rot="5400000">
              <a:off x="8182843" y="3610844"/>
              <a:ext cx="7626352"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lstStyle/>
            <a:p>
              <a:pPr marL="0" marR="0" indent="0" algn="l" defTabSz="513950" rtl="0" eaLnBrk="1" fontAlgn="base" latinLnBrk="0" hangingPunct="1">
                <a:lnSpc>
                  <a:spcPct val="95000"/>
                </a:lnSpc>
                <a:spcBef>
                  <a:spcPct val="0"/>
                </a:spcBef>
                <a:spcAft>
                  <a:spcPct val="0"/>
                </a:spcAft>
                <a:buClrTx/>
                <a:buSzTx/>
                <a:buFont typeface="Arial" panose="02080604020202020204" charset="0"/>
                <a:buNone/>
              </a:pPr>
              <a:endParaRPr kumimoji="0" lang="nl-NL" sz="1123" b="0" i="0" u="none" strike="noStrike" cap="none" normalizeH="0" baseline="0" dirty="0">
                <a:ln>
                  <a:noFill/>
                </a:ln>
                <a:solidFill>
                  <a:schemeClr val="bg1"/>
                </a:solidFill>
                <a:effectLst/>
                <a:latin typeface="Minion" pitchFamily="2" charset="0"/>
              </a:endParaRPr>
            </a:p>
          </p:txBody>
        </p:sp>
        <p:sp>
          <p:nvSpPr>
            <p:cNvPr id="18" name="Rechthoek 17"/>
            <p:cNvSpPr/>
            <p:nvPr userDrawn="1"/>
          </p:nvSpPr>
          <p:spPr bwMode="auto">
            <a:xfrm>
              <a:off x="0" y="848172"/>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lstStyle/>
            <a:p>
              <a:pPr marL="0" marR="0" indent="0" algn="l" defTabSz="513950" rtl="0" eaLnBrk="1" fontAlgn="base" latinLnBrk="0" hangingPunct="1">
                <a:lnSpc>
                  <a:spcPct val="95000"/>
                </a:lnSpc>
                <a:spcBef>
                  <a:spcPct val="0"/>
                </a:spcBef>
                <a:spcAft>
                  <a:spcPct val="0"/>
                </a:spcAft>
                <a:buClrTx/>
                <a:buSzTx/>
                <a:buFont typeface="Arial" panose="02080604020202020204" charset="0"/>
                <a:buNone/>
              </a:pPr>
              <a:endParaRPr kumimoji="0" lang="nl-NL" sz="1123" b="0" i="0" u="none" strike="noStrike" cap="none" normalizeH="0" baseline="0">
                <a:ln>
                  <a:noFill/>
                </a:ln>
                <a:solidFill>
                  <a:schemeClr val="bg1"/>
                </a:solidFill>
                <a:effectLst/>
                <a:latin typeface="Minion" pitchFamily="2" charset="0"/>
              </a:endParaRPr>
            </a:p>
          </p:txBody>
        </p:sp>
        <p:sp>
          <p:nvSpPr>
            <p:cNvPr id="19" name="Rechthoek 18"/>
            <p:cNvSpPr/>
            <p:nvPr userDrawn="1"/>
          </p:nvSpPr>
          <p:spPr bwMode="auto">
            <a:xfrm>
              <a:off x="0" y="7221686"/>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lstStyle/>
            <a:p>
              <a:pPr marL="0" marR="0" indent="0" algn="l" defTabSz="513950" rtl="0" eaLnBrk="1" fontAlgn="base" latinLnBrk="0" hangingPunct="1">
                <a:lnSpc>
                  <a:spcPct val="95000"/>
                </a:lnSpc>
                <a:spcBef>
                  <a:spcPct val="0"/>
                </a:spcBef>
                <a:spcAft>
                  <a:spcPct val="0"/>
                </a:spcAft>
                <a:buClrTx/>
                <a:buSzTx/>
                <a:buFont typeface="Arial" panose="02080604020202020204" charset="0"/>
                <a:buNone/>
              </a:pPr>
              <a:endParaRPr kumimoji="0" lang="nl-NL" sz="1123" b="0" i="0" u="none" strike="noStrike" cap="none" normalizeH="0" baseline="0">
                <a:ln>
                  <a:noFill/>
                </a:ln>
                <a:solidFill>
                  <a:schemeClr val="bg1"/>
                </a:solidFill>
                <a:effectLst/>
                <a:latin typeface="Minion" pitchFamily="2" charset="0"/>
              </a:endParaRPr>
            </a:p>
          </p:txBody>
        </p:sp>
        <p:sp>
          <p:nvSpPr>
            <p:cNvPr id="20" name="Rechthoek 19"/>
            <p:cNvSpPr/>
            <p:nvPr userDrawn="1"/>
          </p:nvSpPr>
          <p:spPr bwMode="auto">
            <a:xfrm>
              <a:off x="0" y="6798087"/>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lstStyle/>
            <a:p>
              <a:pPr marL="0" marR="0" indent="0" algn="l" defTabSz="513950" rtl="0" eaLnBrk="1" fontAlgn="base" latinLnBrk="0" hangingPunct="1">
                <a:lnSpc>
                  <a:spcPct val="95000"/>
                </a:lnSpc>
                <a:spcBef>
                  <a:spcPct val="0"/>
                </a:spcBef>
                <a:spcAft>
                  <a:spcPct val="0"/>
                </a:spcAft>
                <a:buClrTx/>
                <a:buSzTx/>
                <a:buFont typeface="Arial" panose="02080604020202020204" charset="0"/>
                <a:buNone/>
              </a:pPr>
              <a:endParaRPr kumimoji="0" lang="nl-NL" sz="1123" b="0" i="0" u="none" strike="noStrike" cap="none" normalizeH="0" baseline="0">
                <a:ln>
                  <a:noFill/>
                </a:ln>
                <a:solidFill>
                  <a:schemeClr val="bg1"/>
                </a:solidFill>
                <a:effectLst/>
                <a:latin typeface="Minion" pitchFamily="2" charset="0"/>
              </a:endParaRPr>
            </a:p>
          </p:txBody>
        </p:sp>
        <p:sp>
          <p:nvSpPr>
            <p:cNvPr id="21" name="Rechthoek 20"/>
            <p:cNvSpPr/>
            <p:nvPr userDrawn="1"/>
          </p:nvSpPr>
          <p:spPr bwMode="auto">
            <a:xfrm rot="5400000">
              <a:off x="-3610847" y="3610844"/>
              <a:ext cx="7626352"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lstStyle/>
            <a:p>
              <a:pPr marL="0" marR="0" indent="0" algn="l" defTabSz="513950" rtl="0" eaLnBrk="1" fontAlgn="base" latinLnBrk="0" hangingPunct="1">
                <a:lnSpc>
                  <a:spcPct val="95000"/>
                </a:lnSpc>
                <a:spcBef>
                  <a:spcPct val="0"/>
                </a:spcBef>
                <a:spcAft>
                  <a:spcPct val="0"/>
                </a:spcAft>
                <a:buClrTx/>
                <a:buSzTx/>
                <a:buFont typeface="Arial" panose="02080604020202020204" charset="0"/>
                <a:buNone/>
              </a:pPr>
              <a:endParaRPr kumimoji="0" lang="nl-NL" sz="1123" b="0" i="0" u="none" strike="noStrike" cap="none" normalizeH="0" baseline="0" dirty="0">
                <a:ln>
                  <a:noFill/>
                </a:ln>
                <a:solidFill>
                  <a:schemeClr val="bg1"/>
                </a:solidFill>
                <a:effectLst/>
                <a:latin typeface="Minion" pitchFamily="2" charset="0"/>
              </a:endParaRPr>
            </a:p>
          </p:txBody>
        </p:sp>
      </p:grpSp>
    </p:spTree>
    <p:extLst>
      <p:ext uri="{BB962C8B-B14F-4D97-AF65-F5344CB8AC3E}">
        <p14:creationId xmlns:p14="http://schemas.microsoft.com/office/powerpoint/2010/main" val="517050910"/>
      </p:ext>
    </p:extLst>
  </p:cSld>
  <p:clrMapOvr>
    <a:masterClrMapping/>
  </p:clrMapOvr>
  <p:transition spd="slow">
    <p:wipe dir="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39"/>
          <p:cNvSpPr>
            <a:spLocks noGrp="1" noChangeArrowheads="1"/>
          </p:cNvSpPr>
          <p:nvPr>
            <p:ph type="dt" sz="half" idx="10"/>
          </p:nvPr>
        </p:nvSpPr>
        <p:spPr>
          <a:ln/>
        </p:spPr>
        <p:txBody>
          <a:bodyPr/>
          <a:lstStyle>
            <a:lvl1pPr>
              <a:defRPr/>
            </a:lvl1pPr>
          </a:lstStyle>
          <a:p>
            <a:pPr>
              <a:defRPr/>
            </a:pPr>
            <a:endParaRPr lang="en-US"/>
          </a:p>
        </p:txBody>
      </p:sp>
      <p:sp>
        <p:nvSpPr>
          <p:cNvPr id="3" name="Rectangle 140"/>
          <p:cNvSpPr>
            <a:spLocks noGrp="1" noChangeArrowheads="1"/>
          </p:cNvSpPr>
          <p:nvPr>
            <p:ph type="ftr" sz="quarter" idx="11"/>
          </p:nvPr>
        </p:nvSpPr>
        <p:spPr>
          <a:ln/>
        </p:spPr>
        <p:txBody>
          <a:bodyPr/>
          <a:lstStyle>
            <a:lvl1pPr>
              <a:defRPr/>
            </a:lvl1pPr>
          </a:lstStyle>
          <a:p>
            <a:pPr>
              <a:defRPr/>
            </a:pPr>
            <a:endParaRPr lang="en-US"/>
          </a:p>
        </p:txBody>
      </p:sp>
      <p:sp>
        <p:nvSpPr>
          <p:cNvPr id="4" name="Rectangle 141"/>
          <p:cNvSpPr>
            <a:spLocks noGrp="1" noChangeArrowheads="1"/>
          </p:cNvSpPr>
          <p:nvPr>
            <p:ph type="sldNum" sz="quarter" idx="12"/>
          </p:nvPr>
        </p:nvSpPr>
        <p:spPr>
          <a:ln/>
        </p:spPr>
        <p:txBody>
          <a:bodyPr/>
          <a:lstStyle>
            <a:lvl1pPr>
              <a:defRPr/>
            </a:lvl1pPr>
          </a:lstStyle>
          <a:p>
            <a:pPr>
              <a:defRPr/>
            </a:pPr>
            <a:fld id="{7BD0313D-B63B-4A54-97DB-2F317267174C}" type="slidenum">
              <a:rPr lang="en-US" altLang="en-US"/>
              <a:pPr>
                <a:defRPr/>
              </a:pPr>
              <a:t>‹#›</a:t>
            </a:fld>
            <a:endParaRPr lang="en-US" altLang="en-US"/>
          </a:p>
        </p:txBody>
      </p:sp>
    </p:spTree>
    <p:extLst>
      <p:ext uri="{BB962C8B-B14F-4D97-AF65-F5344CB8AC3E}">
        <p14:creationId xmlns:p14="http://schemas.microsoft.com/office/powerpoint/2010/main" val="1930668448"/>
      </p:ext>
    </p:extLst>
  </p:cSld>
  <p:clrMapOvr>
    <a:masterClrMapping/>
  </p:clrMapOvr>
  <p:transition>
    <p:push di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139"/>
          <p:cNvSpPr>
            <a:spLocks noGrp="1" noChangeArrowheads="1"/>
          </p:cNvSpPr>
          <p:nvPr>
            <p:ph type="dt" sz="half" idx="10"/>
          </p:nvPr>
        </p:nvSpPr>
        <p:spPr>
          <a:ln/>
        </p:spPr>
        <p:txBody>
          <a:bodyPr/>
          <a:lstStyle>
            <a:lvl1pPr>
              <a:defRPr/>
            </a:lvl1pPr>
          </a:lstStyle>
          <a:p>
            <a:pPr>
              <a:defRPr/>
            </a:pPr>
            <a:endParaRPr lang="en-US"/>
          </a:p>
        </p:txBody>
      </p:sp>
      <p:sp>
        <p:nvSpPr>
          <p:cNvPr id="6" name="Rectangle 140"/>
          <p:cNvSpPr>
            <a:spLocks noGrp="1" noChangeArrowheads="1"/>
          </p:cNvSpPr>
          <p:nvPr>
            <p:ph type="ftr" sz="quarter" idx="11"/>
          </p:nvPr>
        </p:nvSpPr>
        <p:spPr>
          <a:ln/>
        </p:spPr>
        <p:txBody>
          <a:bodyPr/>
          <a:lstStyle>
            <a:lvl1pPr>
              <a:defRPr/>
            </a:lvl1pPr>
          </a:lstStyle>
          <a:p>
            <a:pPr>
              <a:defRPr/>
            </a:pPr>
            <a:endParaRPr lang="en-US"/>
          </a:p>
        </p:txBody>
      </p:sp>
      <p:sp>
        <p:nvSpPr>
          <p:cNvPr id="7" name="Rectangle 141"/>
          <p:cNvSpPr>
            <a:spLocks noGrp="1" noChangeArrowheads="1"/>
          </p:cNvSpPr>
          <p:nvPr>
            <p:ph type="sldNum" sz="quarter" idx="12"/>
          </p:nvPr>
        </p:nvSpPr>
        <p:spPr>
          <a:ln/>
        </p:spPr>
        <p:txBody>
          <a:bodyPr/>
          <a:lstStyle>
            <a:lvl1pPr>
              <a:defRPr/>
            </a:lvl1pPr>
          </a:lstStyle>
          <a:p>
            <a:pPr>
              <a:defRPr/>
            </a:pPr>
            <a:fld id="{52601378-B6E4-452B-BE56-BB1C4EFB1EE8}" type="slidenum">
              <a:rPr lang="en-US" altLang="en-US"/>
              <a:pPr>
                <a:defRPr/>
              </a:pPr>
              <a:t>‹#›</a:t>
            </a:fld>
            <a:endParaRPr lang="en-US" altLang="en-US"/>
          </a:p>
        </p:txBody>
      </p:sp>
    </p:spTree>
    <p:extLst>
      <p:ext uri="{BB962C8B-B14F-4D97-AF65-F5344CB8AC3E}">
        <p14:creationId xmlns:p14="http://schemas.microsoft.com/office/powerpoint/2010/main" val="1896684999"/>
      </p:ext>
    </p:extLst>
  </p:cSld>
  <p:clrMapOvr>
    <a:masterClrMapping/>
  </p:clrMapOvr>
  <p:transition>
    <p:push dir="u"/>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139"/>
          <p:cNvSpPr>
            <a:spLocks noGrp="1" noChangeArrowheads="1"/>
          </p:cNvSpPr>
          <p:nvPr>
            <p:ph type="dt" sz="half" idx="10"/>
          </p:nvPr>
        </p:nvSpPr>
        <p:spPr>
          <a:ln/>
        </p:spPr>
        <p:txBody>
          <a:bodyPr/>
          <a:lstStyle>
            <a:lvl1pPr>
              <a:defRPr/>
            </a:lvl1pPr>
          </a:lstStyle>
          <a:p>
            <a:pPr>
              <a:defRPr/>
            </a:pPr>
            <a:endParaRPr lang="en-US"/>
          </a:p>
        </p:txBody>
      </p:sp>
      <p:sp>
        <p:nvSpPr>
          <p:cNvPr id="6" name="Rectangle 140"/>
          <p:cNvSpPr>
            <a:spLocks noGrp="1" noChangeArrowheads="1"/>
          </p:cNvSpPr>
          <p:nvPr>
            <p:ph type="ftr" sz="quarter" idx="11"/>
          </p:nvPr>
        </p:nvSpPr>
        <p:spPr>
          <a:ln/>
        </p:spPr>
        <p:txBody>
          <a:bodyPr/>
          <a:lstStyle>
            <a:lvl1pPr>
              <a:defRPr/>
            </a:lvl1pPr>
          </a:lstStyle>
          <a:p>
            <a:pPr>
              <a:defRPr/>
            </a:pPr>
            <a:endParaRPr lang="en-US"/>
          </a:p>
        </p:txBody>
      </p:sp>
      <p:sp>
        <p:nvSpPr>
          <p:cNvPr id="7" name="Rectangle 141"/>
          <p:cNvSpPr>
            <a:spLocks noGrp="1" noChangeArrowheads="1"/>
          </p:cNvSpPr>
          <p:nvPr>
            <p:ph type="sldNum" sz="quarter" idx="12"/>
          </p:nvPr>
        </p:nvSpPr>
        <p:spPr>
          <a:ln/>
        </p:spPr>
        <p:txBody>
          <a:bodyPr/>
          <a:lstStyle>
            <a:lvl1pPr>
              <a:defRPr/>
            </a:lvl1pPr>
          </a:lstStyle>
          <a:p>
            <a:pPr>
              <a:defRPr/>
            </a:pPr>
            <a:fld id="{6DC588DB-D7E4-4898-B533-9B098075A65B}" type="slidenum">
              <a:rPr lang="en-US" altLang="en-US"/>
              <a:pPr>
                <a:defRPr/>
              </a:pPr>
              <a:t>‹#›</a:t>
            </a:fld>
            <a:endParaRPr lang="en-US" altLang="en-US"/>
          </a:p>
        </p:txBody>
      </p:sp>
    </p:spTree>
    <p:extLst>
      <p:ext uri="{BB962C8B-B14F-4D97-AF65-F5344CB8AC3E}">
        <p14:creationId xmlns:p14="http://schemas.microsoft.com/office/powerpoint/2010/main" val="3099765678"/>
      </p:ext>
    </p:extLst>
  </p:cSld>
  <p:clrMapOvr>
    <a:masterClrMapping/>
  </p:clrMapOvr>
  <p:transition>
    <p:push dir="u"/>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image" Target="../media/image1.png"/><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theme" Target="../theme/theme4.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5.xml"/><Relationship Id="rId13" Type="http://schemas.openxmlformats.org/officeDocument/2006/relationships/slideLayout" Target="../slideLayouts/slideLayout60.xml"/><Relationship Id="rId3" Type="http://schemas.openxmlformats.org/officeDocument/2006/relationships/slideLayout" Target="../slideLayouts/slideLayout50.xml"/><Relationship Id="rId7" Type="http://schemas.openxmlformats.org/officeDocument/2006/relationships/slideLayout" Target="../slideLayouts/slideLayout54.xml"/><Relationship Id="rId12" Type="http://schemas.openxmlformats.org/officeDocument/2006/relationships/slideLayout" Target="../slideLayouts/slideLayout59.xml"/><Relationship Id="rId2" Type="http://schemas.openxmlformats.org/officeDocument/2006/relationships/slideLayout" Target="../slideLayouts/slideLayout49.xml"/><Relationship Id="rId1" Type="http://schemas.openxmlformats.org/officeDocument/2006/relationships/slideLayout" Target="../slideLayouts/slideLayout48.xml"/><Relationship Id="rId6" Type="http://schemas.openxmlformats.org/officeDocument/2006/relationships/slideLayout" Target="../slideLayouts/slideLayout53.xml"/><Relationship Id="rId11" Type="http://schemas.openxmlformats.org/officeDocument/2006/relationships/slideLayout" Target="../slideLayouts/slideLayout58.xml"/><Relationship Id="rId5" Type="http://schemas.openxmlformats.org/officeDocument/2006/relationships/slideLayout" Target="../slideLayouts/slideLayout52.xml"/><Relationship Id="rId15" Type="http://schemas.openxmlformats.org/officeDocument/2006/relationships/theme" Target="../theme/theme5.xml"/><Relationship Id="rId10" Type="http://schemas.openxmlformats.org/officeDocument/2006/relationships/slideLayout" Target="../slideLayouts/slideLayout57.xml"/><Relationship Id="rId4" Type="http://schemas.openxmlformats.org/officeDocument/2006/relationships/slideLayout" Target="../slideLayouts/slideLayout51.xml"/><Relationship Id="rId9" Type="http://schemas.openxmlformats.org/officeDocument/2006/relationships/slideLayout" Target="../slideLayouts/slideLayout56.xml"/><Relationship Id="rId14" Type="http://schemas.openxmlformats.org/officeDocument/2006/relationships/slideLayout" Target="../slideLayouts/slideLayout6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2"/>
          <p:cNvGrpSpPr>
            <a:grpSpLocks/>
          </p:cNvGrpSpPr>
          <p:nvPr/>
        </p:nvGrpSpPr>
        <p:grpSpPr bwMode="auto">
          <a:xfrm>
            <a:off x="6303963" y="0"/>
            <a:ext cx="2840037" cy="3254375"/>
            <a:chOff x="3115" y="0"/>
            <a:chExt cx="2170" cy="2486"/>
          </a:xfrm>
        </p:grpSpPr>
        <p:grpSp>
          <p:nvGrpSpPr>
            <p:cNvPr id="1032" name="Group 3"/>
            <p:cNvGrpSpPr>
              <a:grpSpLocks/>
            </p:cNvGrpSpPr>
            <p:nvPr/>
          </p:nvGrpSpPr>
          <p:grpSpPr bwMode="auto">
            <a:xfrm>
              <a:off x="4080" y="1910"/>
              <a:ext cx="768" cy="576"/>
              <a:chOff x="0" y="0"/>
              <a:chExt cx="768" cy="576"/>
            </a:xfrm>
          </p:grpSpPr>
          <p:sp>
            <p:nvSpPr>
              <p:cNvPr id="1164" name="Oval 4"/>
              <p:cNvSpPr>
                <a:spLocks noChangeArrowheads="1"/>
              </p:cNvSpPr>
              <p:nvPr/>
            </p:nvSpPr>
            <p:spPr bwMode="hidden">
              <a:xfrm>
                <a:off x="3" y="0"/>
                <a:ext cx="768" cy="576"/>
              </a:xfrm>
              <a:prstGeom prst="ellipse">
                <a:avLst/>
              </a:prstGeom>
              <a:gradFill rotWithShape="0">
                <a:gsLst>
                  <a:gs pos="0">
                    <a:schemeClr val="bg2"/>
                  </a:gs>
                  <a:gs pos="100000">
                    <a:schemeClr val="bg1"/>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Black" pitchFamily="34" charset="0"/>
                  </a:defRPr>
                </a:lvl1pPr>
                <a:lvl2pPr marL="742950" indent="-285750">
                  <a:defRPr>
                    <a:solidFill>
                      <a:schemeClr val="tx1"/>
                    </a:solidFill>
                    <a:latin typeface="Arial Black" pitchFamily="34" charset="0"/>
                  </a:defRPr>
                </a:lvl2pPr>
                <a:lvl3pPr marL="1143000" indent="-228600">
                  <a:defRPr>
                    <a:solidFill>
                      <a:schemeClr val="tx1"/>
                    </a:solidFill>
                    <a:latin typeface="Arial Black" pitchFamily="34" charset="0"/>
                  </a:defRPr>
                </a:lvl3pPr>
                <a:lvl4pPr marL="1600200" indent="-228600">
                  <a:defRPr>
                    <a:solidFill>
                      <a:schemeClr val="tx1"/>
                    </a:solidFill>
                    <a:latin typeface="Arial Black" pitchFamily="34" charset="0"/>
                  </a:defRPr>
                </a:lvl4pPr>
                <a:lvl5pPr marL="2057400" indent="-228600">
                  <a:defRPr>
                    <a:solidFill>
                      <a:schemeClr val="tx1"/>
                    </a:solidFill>
                    <a:latin typeface="Arial Black" pitchFamily="34" charset="0"/>
                  </a:defRPr>
                </a:lvl5pPr>
                <a:lvl6pPr marL="2514600" indent="-228600" eaLnBrk="0" fontAlgn="base" hangingPunct="0">
                  <a:spcBef>
                    <a:spcPct val="0"/>
                  </a:spcBef>
                  <a:spcAft>
                    <a:spcPct val="0"/>
                  </a:spcAft>
                  <a:defRPr>
                    <a:solidFill>
                      <a:schemeClr val="tx1"/>
                    </a:solidFill>
                    <a:latin typeface="Arial Black" pitchFamily="34" charset="0"/>
                  </a:defRPr>
                </a:lvl6pPr>
                <a:lvl7pPr marL="2971800" indent="-228600" eaLnBrk="0" fontAlgn="base" hangingPunct="0">
                  <a:spcBef>
                    <a:spcPct val="0"/>
                  </a:spcBef>
                  <a:spcAft>
                    <a:spcPct val="0"/>
                  </a:spcAft>
                  <a:defRPr>
                    <a:solidFill>
                      <a:schemeClr val="tx1"/>
                    </a:solidFill>
                    <a:latin typeface="Arial Black" pitchFamily="34" charset="0"/>
                  </a:defRPr>
                </a:lvl7pPr>
                <a:lvl8pPr marL="3429000" indent="-228600" eaLnBrk="0" fontAlgn="base" hangingPunct="0">
                  <a:spcBef>
                    <a:spcPct val="0"/>
                  </a:spcBef>
                  <a:spcAft>
                    <a:spcPct val="0"/>
                  </a:spcAft>
                  <a:defRPr>
                    <a:solidFill>
                      <a:schemeClr val="tx1"/>
                    </a:solidFill>
                    <a:latin typeface="Arial Black" pitchFamily="34" charset="0"/>
                  </a:defRPr>
                </a:lvl8pPr>
                <a:lvl9pPr marL="3886200" indent="-228600" eaLnBrk="0" fontAlgn="base" hangingPunct="0">
                  <a:spcBef>
                    <a:spcPct val="0"/>
                  </a:spcBef>
                  <a:spcAft>
                    <a:spcPct val="0"/>
                  </a:spcAft>
                  <a:defRPr>
                    <a:solidFill>
                      <a:schemeClr val="tx1"/>
                    </a:solidFill>
                    <a:latin typeface="Arial Black" pitchFamily="34" charset="0"/>
                  </a:defRPr>
                </a:lvl9pPr>
              </a:lstStyle>
              <a:p>
                <a:pPr>
                  <a:defRPr/>
                </a:pPr>
                <a:endParaRPr lang="en-US" altLang="en-US" smtClean="0"/>
              </a:p>
            </p:txBody>
          </p:sp>
          <p:sp>
            <p:nvSpPr>
              <p:cNvPr id="1165" name="Oval 5"/>
              <p:cNvSpPr>
                <a:spLocks noChangeArrowheads="1"/>
              </p:cNvSpPr>
              <p:nvPr/>
            </p:nvSpPr>
            <p:spPr bwMode="hidden">
              <a:xfrm>
                <a:off x="276" y="252"/>
                <a:ext cx="188" cy="108"/>
              </a:xfrm>
              <a:prstGeom prst="ellipse">
                <a:avLst/>
              </a:prstGeom>
              <a:gradFill rotWithShape="0">
                <a:gsLst>
                  <a:gs pos="0">
                    <a:schemeClr val="accent1"/>
                  </a:gs>
                  <a:gs pos="100000">
                    <a:schemeClr val="bg2"/>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Black" pitchFamily="34" charset="0"/>
                  </a:defRPr>
                </a:lvl1pPr>
                <a:lvl2pPr marL="742950" indent="-285750">
                  <a:defRPr>
                    <a:solidFill>
                      <a:schemeClr val="tx1"/>
                    </a:solidFill>
                    <a:latin typeface="Arial Black" pitchFamily="34" charset="0"/>
                  </a:defRPr>
                </a:lvl2pPr>
                <a:lvl3pPr marL="1143000" indent="-228600">
                  <a:defRPr>
                    <a:solidFill>
                      <a:schemeClr val="tx1"/>
                    </a:solidFill>
                    <a:latin typeface="Arial Black" pitchFamily="34" charset="0"/>
                  </a:defRPr>
                </a:lvl3pPr>
                <a:lvl4pPr marL="1600200" indent="-228600">
                  <a:defRPr>
                    <a:solidFill>
                      <a:schemeClr val="tx1"/>
                    </a:solidFill>
                    <a:latin typeface="Arial Black" pitchFamily="34" charset="0"/>
                  </a:defRPr>
                </a:lvl4pPr>
                <a:lvl5pPr marL="2057400" indent="-228600">
                  <a:defRPr>
                    <a:solidFill>
                      <a:schemeClr val="tx1"/>
                    </a:solidFill>
                    <a:latin typeface="Arial Black" pitchFamily="34" charset="0"/>
                  </a:defRPr>
                </a:lvl5pPr>
                <a:lvl6pPr marL="2514600" indent="-228600" eaLnBrk="0" fontAlgn="base" hangingPunct="0">
                  <a:spcBef>
                    <a:spcPct val="0"/>
                  </a:spcBef>
                  <a:spcAft>
                    <a:spcPct val="0"/>
                  </a:spcAft>
                  <a:defRPr>
                    <a:solidFill>
                      <a:schemeClr val="tx1"/>
                    </a:solidFill>
                    <a:latin typeface="Arial Black" pitchFamily="34" charset="0"/>
                  </a:defRPr>
                </a:lvl6pPr>
                <a:lvl7pPr marL="2971800" indent="-228600" eaLnBrk="0" fontAlgn="base" hangingPunct="0">
                  <a:spcBef>
                    <a:spcPct val="0"/>
                  </a:spcBef>
                  <a:spcAft>
                    <a:spcPct val="0"/>
                  </a:spcAft>
                  <a:defRPr>
                    <a:solidFill>
                      <a:schemeClr val="tx1"/>
                    </a:solidFill>
                    <a:latin typeface="Arial Black" pitchFamily="34" charset="0"/>
                  </a:defRPr>
                </a:lvl7pPr>
                <a:lvl8pPr marL="3429000" indent="-228600" eaLnBrk="0" fontAlgn="base" hangingPunct="0">
                  <a:spcBef>
                    <a:spcPct val="0"/>
                  </a:spcBef>
                  <a:spcAft>
                    <a:spcPct val="0"/>
                  </a:spcAft>
                  <a:defRPr>
                    <a:solidFill>
                      <a:schemeClr val="tx1"/>
                    </a:solidFill>
                    <a:latin typeface="Arial Black" pitchFamily="34" charset="0"/>
                  </a:defRPr>
                </a:lvl8pPr>
                <a:lvl9pPr marL="3886200" indent="-228600" eaLnBrk="0" fontAlgn="base" hangingPunct="0">
                  <a:spcBef>
                    <a:spcPct val="0"/>
                  </a:spcBef>
                  <a:spcAft>
                    <a:spcPct val="0"/>
                  </a:spcAft>
                  <a:defRPr>
                    <a:solidFill>
                      <a:schemeClr val="tx1"/>
                    </a:solidFill>
                    <a:latin typeface="Arial Black" pitchFamily="34" charset="0"/>
                  </a:defRPr>
                </a:lvl9pPr>
              </a:lstStyle>
              <a:p>
                <a:pPr>
                  <a:defRPr/>
                </a:pPr>
                <a:endParaRPr lang="en-US" altLang="en-US" smtClean="0"/>
              </a:p>
            </p:txBody>
          </p:sp>
        </p:grpSp>
        <p:grpSp>
          <p:nvGrpSpPr>
            <p:cNvPr id="1033" name="Group 6"/>
            <p:cNvGrpSpPr>
              <a:grpSpLocks/>
            </p:cNvGrpSpPr>
            <p:nvPr/>
          </p:nvGrpSpPr>
          <p:grpSpPr bwMode="auto">
            <a:xfrm>
              <a:off x="4257" y="1103"/>
              <a:ext cx="768" cy="576"/>
              <a:chOff x="0" y="0"/>
              <a:chExt cx="768" cy="576"/>
            </a:xfrm>
          </p:grpSpPr>
          <p:sp>
            <p:nvSpPr>
              <p:cNvPr id="1162" name="Oval 7"/>
              <p:cNvSpPr>
                <a:spLocks noChangeArrowheads="1"/>
              </p:cNvSpPr>
              <p:nvPr/>
            </p:nvSpPr>
            <p:spPr bwMode="hidden">
              <a:xfrm>
                <a:off x="-3" y="3"/>
                <a:ext cx="771" cy="576"/>
              </a:xfrm>
              <a:prstGeom prst="ellipse">
                <a:avLst/>
              </a:prstGeom>
              <a:gradFill rotWithShape="0">
                <a:gsLst>
                  <a:gs pos="0">
                    <a:schemeClr val="bg2"/>
                  </a:gs>
                  <a:gs pos="100000">
                    <a:schemeClr val="bg1"/>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Black" pitchFamily="34" charset="0"/>
                  </a:defRPr>
                </a:lvl1pPr>
                <a:lvl2pPr marL="742950" indent="-285750">
                  <a:defRPr>
                    <a:solidFill>
                      <a:schemeClr val="tx1"/>
                    </a:solidFill>
                    <a:latin typeface="Arial Black" pitchFamily="34" charset="0"/>
                  </a:defRPr>
                </a:lvl2pPr>
                <a:lvl3pPr marL="1143000" indent="-228600">
                  <a:defRPr>
                    <a:solidFill>
                      <a:schemeClr val="tx1"/>
                    </a:solidFill>
                    <a:latin typeface="Arial Black" pitchFamily="34" charset="0"/>
                  </a:defRPr>
                </a:lvl3pPr>
                <a:lvl4pPr marL="1600200" indent="-228600">
                  <a:defRPr>
                    <a:solidFill>
                      <a:schemeClr val="tx1"/>
                    </a:solidFill>
                    <a:latin typeface="Arial Black" pitchFamily="34" charset="0"/>
                  </a:defRPr>
                </a:lvl4pPr>
                <a:lvl5pPr marL="2057400" indent="-228600">
                  <a:defRPr>
                    <a:solidFill>
                      <a:schemeClr val="tx1"/>
                    </a:solidFill>
                    <a:latin typeface="Arial Black" pitchFamily="34" charset="0"/>
                  </a:defRPr>
                </a:lvl5pPr>
                <a:lvl6pPr marL="2514600" indent="-228600" eaLnBrk="0" fontAlgn="base" hangingPunct="0">
                  <a:spcBef>
                    <a:spcPct val="0"/>
                  </a:spcBef>
                  <a:spcAft>
                    <a:spcPct val="0"/>
                  </a:spcAft>
                  <a:defRPr>
                    <a:solidFill>
                      <a:schemeClr val="tx1"/>
                    </a:solidFill>
                    <a:latin typeface="Arial Black" pitchFamily="34" charset="0"/>
                  </a:defRPr>
                </a:lvl6pPr>
                <a:lvl7pPr marL="2971800" indent="-228600" eaLnBrk="0" fontAlgn="base" hangingPunct="0">
                  <a:spcBef>
                    <a:spcPct val="0"/>
                  </a:spcBef>
                  <a:spcAft>
                    <a:spcPct val="0"/>
                  </a:spcAft>
                  <a:defRPr>
                    <a:solidFill>
                      <a:schemeClr val="tx1"/>
                    </a:solidFill>
                    <a:latin typeface="Arial Black" pitchFamily="34" charset="0"/>
                  </a:defRPr>
                </a:lvl7pPr>
                <a:lvl8pPr marL="3429000" indent="-228600" eaLnBrk="0" fontAlgn="base" hangingPunct="0">
                  <a:spcBef>
                    <a:spcPct val="0"/>
                  </a:spcBef>
                  <a:spcAft>
                    <a:spcPct val="0"/>
                  </a:spcAft>
                  <a:defRPr>
                    <a:solidFill>
                      <a:schemeClr val="tx1"/>
                    </a:solidFill>
                    <a:latin typeface="Arial Black" pitchFamily="34" charset="0"/>
                  </a:defRPr>
                </a:lvl8pPr>
                <a:lvl9pPr marL="3886200" indent="-228600" eaLnBrk="0" fontAlgn="base" hangingPunct="0">
                  <a:spcBef>
                    <a:spcPct val="0"/>
                  </a:spcBef>
                  <a:spcAft>
                    <a:spcPct val="0"/>
                  </a:spcAft>
                  <a:defRPr>
                    <a:solidFill>
                      <a:schemeClr val="tx1"/>
                    </a:solidFill>
                    <a:latin typeface="Arial Black" pitchFamily="34" charset="0"/>
                  </a:defRPr>
                </a:lvl9pPr>
              </a:lstStyle>
              <a:p>
                <a:pPr>
                  <a:defRPr/>
                </a:pPr>
                <a:endParaRPr lang="en-US" altLang="en-US" smtClean="0"/>
              </a:p>
            </p:txBody>
          </p:sp>
          <p:sp>
            <p:nvSpPr>
              <p:cNvPr id="1163" name="Oval 8"/>
              <p:cNvSpPr>
                <a:spLocks noChangeArrowheads="1"/>
              </p:cNvSpPr>
              <p:nvPr/>
            </p:nvSpPr>
            <p:spPr bwMode="hidden">
              <a:xfrm>
                <a:off x="276" y="254"/>
                <a:ext cx="186" cy="109"/>
              </a:xfrm>
              <a:prstGeom prst="ellipse">
                <a:avLst/>
              </a:prstGeom>
              <a:gradFill rotWithShape="0">
                <a:gsLst>
                  <a:gs pos="0">
                    <a:schemeClr val="accent1"/>
                  </a:gs>
                  <a:gs pos="100000">
                    <a:schemeClr val="bg2"/>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Black" pitchFamily="34" charset="0"/>
                  </a:defRPr>
                </a:lvl1pPr>
                <a:lvl2pPr marL="742950" indent="-285750">
                  <a:defRPr>
                    <a:solidFill>
                      <a:schemeClr val="tx1"/>
                    </a:solidFill>
                    <a:latin typeface="Arial Black" pitchFamily="34" charset="0"/>
                  </a:defRPr>
                </a:lvl2pPr>
                <a:lvl3pPr marL="1143000" indent="-228600">
                  <a:defRPr>
                    <a:solidFill>
                      <a:schemeClr val="tx1"/>
                    </a:solidFill>
                    <a:latin typeface="Arial Black" pitchFamily="34" charset="0"/>
                  </a:defRPr>
                </a:lvl3pPr>
                <a:lvl4pPr marL="1600200" indent="-228600">
                  <a:defRPr>
                    <a:solidFill>
                      <a:schemeClr val="tx1"/>
                    </a:solidFill>
                    <a:latin typeface="Arial Black" pitchFamily="34" charset="0"/>
                  </a:defRPr>
                </a:lvl4pPr>
                <a:lvl5pPr marL="2057400" indent="-228600">
                  <a:defRPr>
                    <a:solidFill>
                      <a:schemeClr val="tx1"/>
                    </a:solidFill>
                    <a:latin typeface="Arial Black" pitchFamily="34" charset="0"/>
                  </a:defRPr>
                </a:lvl5pPr>
                <a:lvl6pPr marL="2514600" indent="-228600" eaLnBrk="0" fontAlgn="base" hangingPunct="0">
                  <a:spcBef>
                    <a:spcPct val="0"/>
                  </a:spcBef>
                  <a:spcAft>
                    <a:spcPct val="0"/>
                  </a:spcAft>
                  <a:defRPr>
                    <a:solidFill>
                      <a:schemeClr val="tx1"/>
                    </a:solidFill>
                    <a:latin typeface="Arial Black" pitchFamily="34" charset="0"/>
                  </a:defRPr>
                </a:lvl6pPr>
                <a:lvl7pPr marL="2971800" indent="-228600" eaLnBrk="0" fontAlgn="base" hangingPunct="0">
                  <a:spcBef>
                    <a:spcPct val="0"/>
                  </a:spcBef>
                  <a:spcAft>
                    <a:spcPct val="0"/>
                  </a:spcAft>
                  <a:defRPr>
                    <a:solidFill>
                      <a:schemeClr val="tx1"/>
                    </a:solidFill>
                    <a:latin typeface="Arial Black" pitchFamily="34" charset="0"/>
                  </a:defRPr>
                </a:lvl7pPr>
                <a:lvl8pPr marL="3429000" indent="-228600" eaLnBrk="0" fontAlgn="base" hangingPunct="0">
                  <a:spcBef>
                    <a:spcPct val="0"/>
                  </a:spcBef>
                  <a:spcAft>
                    <a:spcPct val="0"/>
                  </a:spcAft>
                  <a:defRPr>
                    <a:solidFill>
                      <a:schemeClr val="tx1"/>
                    </a:solidFill>
                    <a:latin typeface="Arial Black" pitchFamily="34" charset="0"/>
                  </a:defRPr>
                </a:lvl8pPr>
                <a:lvl9pPr marL="3886200" indent="-228600" eaLnBrk="0" fontAlgn="base" hangingPunct="0">
                  <a:spcBef>
                    <a:spcPct val="0"/>
                  </a:spcBef>
                  <a:spcAft>
                    <a:spcPct val="0"/>
                  </a:spcAft>
                  <a:defRPr>
                    <a:solidFill>
                      <a:schemeClr val="tx1"/>
                    </a:solidFill>
                    <a:latin typeface="Arial Black" pitchFamily="34" charset="0"/>
                  </a:defRPr>
                </a:lvl9pPr>
              </a:lstStyle>
              <a:p>
                <a:pPr>
                  <a:defRPr/>
                </a:pPr>
                <a:endParaRPr lang="en-US" altLang="en-US" smtClean="0"/>
              </a:p>
            </p:txBody>
          </p:sp>
        </p:grpSp>
        <p:grpSp>
          <p:nvGrpSpPr>
            <p:cNvPr id="1034" name="Group 9"/>
            <p:cNvGrpSpPr>
              <a:grpSpLocks/>
            </p:cNvGrpSpPr>
            <p:nvPr/>
          </p:nvGrpSpPr>
          <p:grpSpPr bwMode="auto">
            <a:xfrm>
              <a:off x="3134" y="0"/>
              <a:ext cx="768" cy="576"/>
              <a:chOff x="0" y="0"/>
              <a:chExt cx="768" cy="576"/>
            </a:xfrm>
          </p:grpSpPr>
          <p:sp>
            <p:nvSpPr>
              <p:cNvPr id="1160" name="Oval 10"/>
              <p:cNvSpPr>
                <a:spLocks noChangeArrowheads="1"/>
              </p:cNvSpPr>
              <p:nvPr/>
            </p:nvSpPr>
            <p:spPr bwMode="hidden">
              <a:xfrm>
                <a:off x="0" y="0"/>
                <a:ext cx="768" cy="576"/>
              </a:xfrm>
              <a:prstGeom prst="ellipse">
                <a:avLst/>
              </a:prstGeom>
              <a:gradFill rotWithShape="0">
                <a:gsLst>
                  <a:gs pos="0">
                    <a:schemeClr val="bg2"/>
                  </a:gs>
                  <a:gs pos="100000">
                    <a:schemeClr val="bg1"/>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Black" pitchFamily="34" charset="0"/>
                  </a:defRPr>
                </a:lvl1pPr>
                <a:lvl2pPr marL="742950" indent="-285750">
                  <a:defRPr>
                    <a:solidFill>
                      <a:schemeClr val="tx1"/>
                    </a:solidFill>
                    <a:latin typeface="Arial Black" pitchFamily="34" charset="0"/>
                  </a:defRPr>
                </a:lvl2pPr>
                <a:lvl3pPr marL="1143000" indent="-228600">
                  <a:defRPr>
                    <a:solidFill>
                      <a:schemeClr val="tx1"/>
                    </a:solidFill>
                    <a:latin typeface="Arial Black" pitchFamily="34" charset="0"/>
                  </a:defRPr>
                </a:lvl3pPr>
                <a:lvl4pPr marL="1600200" indent="-228600">
                  <a:defRPr>
                    <a:solidFill>
                      <a:schemeClr val="tx1"/>
                    </a:solidFill>
                    <a:latin typeface="Arial Black" pitchFamily="34" charset="0"/>
                  </a:defRPr>
                </a:lvl4pPr>
                <a:lvl5pPr marL="2057400" indent="-228600">
                  <a:defRPr>
                    <a:solidFill>
                      <a:schemeClr val="tx1"/>
                    </a:solidFill>
                    <a:latin typeface="Arial Black" pitchFamily="34" charset="0"/>
                  </a:defRPr>
                </a:lvl5pPr>
                <a:lvl6pPr marL="2514600" indent="-228600" eaLnBrk="0" fontAlgn="base" hangingPunct="0">
                  <a:spcBef>
                    <a:spcPct val="0"/>
                  </a:spcBef>
                  <a:spcAft>
                    <a:spcPct val="0"/>
                  </a:spcAft>
                  <a:defRPr>
                    <a:solidFill>
                      <a:schemeClr val="tx1"/>
                    </a:solidFill>
                    <a:latin typeface="Arial Black" pitchFamily="34" charset="0"/>
                  </a:defRPr>
                </a:lvl6pPr>
                <a:lvl7pPr marL="2971800" indent="-228600" eaLnBrk="0" fontAlgn="base" hangingPunct="0">
                  <a:spcBef>
                    <a:spcPct val="0"/>
                  </a:spcBef>
                  <a:spcAft>
                    <a:spcPct val="0"/>
                  </a:spcAft>
                  <a:defRPr>
                    <a:solidFill>
                      <a:schemeClr val="tx1"/>
                    </a:solidFill>
                    <a:latin typeface="Arial Black" pitchFamily="34" charset="0"/>
                  </a:defRPr>
                </a:lvl7pPr>
                <a:lvl8pPr marL="3429000" indent="-228600" eaLnBrk="0" fontAlgn="base" hangingPunct="0">
                  <a:spcBef>
                    <a:spcPct val="0"/>
                  </a:spcBef>
                  <a:spcAft>
                    <a:spcPct val="0"/>
                  </a:spcAft>
                  <a:defRPr>
                    <a:solidFill>
                      <a:schemeClr val="tx1"/>
                    </a:solidFill>
                    <a:latin typeface="Arial Black" pitchFamily="34" charset="0"/>
                  </a:defRPr>
                </a:lvl8pPr>
                <a:lvl9pPr marL="3886200" indent="-228600" eaLnBrk="0" fontAlgn="base" hangingPunct="0">
                  <a:spcBef>
                    <a:spcPct val="0"/>
                  </a:spcBef>
                  <a:spcAft>
                    <a:spcPct val="0"/>
                  </a:spcAft>
                  <a:defRPr>
                    <a:solidFill>
                      <a:schemeClr val="tx1"/>
                    </a:solidFill>
                    <a:latin typeface="Arial Black" pitchFamily="34" charset="0"/>
                  </a:defRPr>
                </a:lvl9pPr>
              </a:lstStyle>
              <a:p>
                <a:pPr>
                  <a:defRPr/>
                </a:pPr>
                <a:endParaRPr lang="en-US" altLang="en-US" smtClean="0"/>
              </a:p>
            </p:txBody>
          </p:sp>
          <p:sp>
            <p:nvSpPr>
              <p:cNvPr id="1161" name="Oval 11"/>
              <p:cNvSpPr>
                <a:spLocks noChangeArrowheads="1"/>
              </p:cNvSpPr>
              <p:nvPr/>
            </p:nvSpPr>
            <p:spPr bwMode="hidden">
              <a:xfrm>
                <a:off x="276" y="252"/>
                <a:ext cx="188" cy="108"/>
              </a:xfrm>
              <a:prstGeom prst="ellipse">
                <a:avLst/>
              </a:prstGeom>
              <a:gradFill rotWithShape="0">
                <a:gsLst>
                  <a:gs pos="0">
                    <a:schemeClr val="accent1"/>
                  </a:gs>
                  <a:gs pos="100000">
                    <a:schemeClr val="bg2"/>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Black" pitchFamily="34" charset="0"/>
                  </a:defRPr>
                </a:lvl1pPr>
                <a:lvl2pPr marL="742950" indent="-285750">
                  <a:defRPr>
                    <a:solidFill>
                      <a:schemeClr val="tx1"/>
                    </a:solidFill>
                    <a:latin typeface="Arial Black" pitchFamily="34" charset="0"/>
                  </a:defRPr>
                </a:lvl2pPr>
                <a:lvl3pPr marL="1143000" indent="-228600">
                  <a:defRPr>
                    <a:solidFill>
                      <a:schemeClr val="tx1"/>
                    </a:solidFill>
                    <a:latin typeface="Arial Black" pitchFamily="34" charset="0"/>
                  </a:defRPr>
                </a:lvl3pPr>
                <a:lvl4pPr marL="1600200" indent="-228600">
                  <a:defRPr>
                    <a:solidFill>
                      <a:schemeClr val="tx1"/>
                    </a:solidFill>
                    <a:latin typeface="Arial Black" pitchFamily="34" charset="0"/>
                  </a:defRPr>
                </a:lvl4pPr>
                <a:lvl5pPr marL="2057400" indent="-228600">
                  <a:defRPr>
                    <a:solidFill>
                      <a:schemeClr val="tx1"/>
                    </a:solidFill>
                    <a:latin typeface="Arial Black" pitchFamily="34" charset="0"/>
                  </a:defRPr>
                </a:lvl5pPr>
                <a:lvl6pPr marL="2514600" indent="-228600" eaLnBrk="0" fontAlgn="base" hangingPunct="0">
                  <a:spcBef>
                    <a:spcPct val="0"/>
                  </a:spcBef>
                  <a:spcAft>
                    <a:spcPct val="0"/>
                  </a:spcAft>
                  <a:defRPr>
                    <a:solidFill>
                      <a:schemeClr val="tx1"/>
                    </a:solidFill>
                    <a:latin typeface="Arial Black" pitchFamily="34" charset="0"/>
                  </a:defRPr>
                </a:lvl6pPr>
                <a:lvl7pPr marL="2971800" indent="-228600" eaLnBrk="0" fontAlgn="base" hangingPunct="0">
                  <a:spcBef>
                    <a:spcPct val="0"/>
                  </a:spcBef>
                  <a:spcAft>
                    <a:spcPct val="0"/>
                  </a:spcAft>
                  <a:defRPr>
                    <a:solidFill>
                      <a:schemeClr val="tx1"/>
                    </a:solidFill>
                    <a:latin typeface="Arial Black" pitchFamily="34" charset="0"/>
                  </a:defRPr>
                </a:lvl7pPr>
                <a:lvl8pPr marL="3429000" indent="-228600" eaLnBrk="0" fontAlgn="base" hangingPunct="0">
                  <a:spcBef>
                    <a:spcPct val="0"/>
                  </a:spcBef>
                  <a:spcAft>
                    <a:spcPct val="0"/>
                  </a:spcAft>
                  <a:defRPr>
                    <a:solidFill>
                      <a:schemeClr val="tx1"/>
                    </a:solidFill>
                    <a:latin typeface="Arial Black" pitchFamily="34" charset="0"/>
                  </a:defRPr>
                </a:lvl8pPr>
                <a:lvl9pPr marL="3886200" indent="-228600" eaLnBrk="0" fontAlgn="base" hangingPunct="0">
                  <a:spcBef>
                    <a:spcPct val="0"/>
                  </a:spcBef>
                  <a:spcAft>
                    <a:spcPct val="0"/>
                  </a:spcAft>
                  <a:defRPr>
                    <a:solidFill>
                      <a:schemeClr val="tx1"/>
                    </a:solidFill>
                    <a:latin typeface="Arial Black" pitchFamily="34" charset="0"/>
                  </a:defRPr>
                </a:lvl9pPr>
              </a:lstStyle>
              <a:p>
                <a:pPr>
                  <a:defRPr/>
                </a:pPr>
                <a:endParaRPr lang="en-US" altLang="en-US" smtClean="0"/>
              </a:p>
            </p:txBody>
          </p:sp>
        </p:grpSp>
        <p:grpSp>
          <p:nvGrpSpPr>
            <p:cNvPr id="1035" name="Group 12"/>
            <p:cNvGrpSpPr>
              <a:grpSpLocks/>
            </p:cNvGrpSpPr>
            <p:nvPr/>
          </p:nvGrpSpPr>
          <p:grpSpPr bwMode="auto">
            <a:xfrm>
              <a:off x="3115" y="0"/>
              <a:ext cx="2170" cy="1702"/>
              <a:chOff x="3115" y="0"/>
              <a:chExt cx="2170" cy="1702"/>
            </a:xfrm>
          </p:grpSpPr>
          <p:grpSp>
            <p:nvGrpSpPr>
              <p:cNvPr id="1036" name="Group 13"/>
              <p:cNvGrpSpPr>
                <a:grpSpLocks/>
              </p:cNvGrpSpPr>
              <p:nvPr/>
            </p:nvGrpSpPr>
            <p:grpSpPr bwMode="auto">
              <a:xfrm>
                <a:off x="3640" y="308"/>
                <a:ext cx="1145" cy="844"/>
                <a:chOff x="1265" y="814"/>
                <a:chExt cx="2919" cy="2151"/>
              </a:xfrm>
            </p:grpSpPr>
            <p:sp>
              <p:nvSpPr>
                <p:cNvPr id="1158" name="Oval 14"/>
                <p:cNvSpPr>
                  <a:spLocks noChangeArrowheads="1"/>
                </p:cNvSpPr>
                <p:nvPr/>
              </p:nvSpPr>
              <p:spPr bwMode="hidden">
                <a:xfrm>
                  <a:off x="1266" y="814"/>
                  <a:ext cx="2919" cy="2151"/>
                </a:xfrm>
                <a:prstGeom prst="ellipse">
                  <a:avLst/>
                </a:prstGeom>
                <a:gradFill rotWithShape="0">
                  <a:gsLst>
                    <a:gs pos="0">
                      <a:schemeClr val="bg2"/>
                    </a:gs>
                    <a:gs pos="100000">
                      <a:schemeClr val="bg1"/>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Black" pitchFamily="34" charset="0"/>
                    </a:defRPr>
                  </a:lvl1pPr>
                  <a:lvl2pPr marL="742950" indent="-285750">
                    <a:defRPr>
                      <a:solidFill>
                        <a:schemeClr val="tx1"/>
                      </a:solidFill>
                      <a:latin typeface="Arial Black" pitchFamily="34" charset="0"/>
                    </a:defRPr>
                  </a:lvl2pPr>
                  <a:lvl3pPr marL="1143000" indent="-228600">
                    <a:defRPr>
                      <a:solidFill>
                        <a:schemeClr val="tx1"/>
                      </a:solidFill>
                      <a:latin typeface="Arial Black" pitchFamily="34" charset="0"/>
                    </a:defRPr>
                  </a:lvl3pPr>
                  <a:lvl4pPr marL="1600200" indent="-228600">
                    <a:defRPr>
                      <a:solidFill>
                        <a:schemeClr val="tx1"/>
                      </a:solidFill>
                      <a:latin typeface="Arial Black" pitchFamily="34" charset="0"/>
                    </a:defRPr>
                  </a:lvl4pPr>
                  <a:lvl5pPr marL="2057400" indent="-228600">
                    <a:defRPr>
                      <a:solidFill>
                        <a:schemeClr val="tx1"/>
                      </a:solidFill>
                      <a:latin typeface="Arial Black" pitchFamily="34" charset="0"/>
                    </a:defRPr>
                  </a:lvl5pPr>
                  <a:lvl6pPr marL="2514600" indent="-228600" eaLnBrk="0" fontAlgn="base" hangingPunct="0">
                    <a:spcBef>
                      <a:spcPct val="0"/>
                    </a:spcBef>
                    <a:spcAft>
                      <a:spcPct val="0"/>
                    </a:spcAft>
                    <a:defRPr>
                      <a:solidFill>
                        <a:schemeClr val="tx1"/>
                      </a:solidFill>
                      <a:latin typeface="Arial Black" pitchFamily="34" charset="0"/>
                    </a:defRPr>
                  </a:lvl6pPr>
                  <a:lvl7pPr marL="2971800" indent="-228600" eaLnBrk="0" fontAlgn="base" hangingPunct="0">
                    <a:spcBef>
                      <a:spcPct val="0"/>
                    </a:spcBef>
                    <a:spcAft>
                      <a:spcPct val="0"/>
                    </a:spcAft>
                    <a:defRPr>
                      <a:solidFill>
                        <a:schemeClr val="tx1"/>
                      </a:solidFill>
                      <a:latin typeface="Arial Black" pitchFamily="34" charset="0"/>
                    </a:defRPr>
                  </a:lvl7pPr>
                  <a:lvl8pPr marL="3429000" indent="-228600" eaLnBrk="0" fontAlgn="base" hangingPunct="0">
                    <a:spcBef>
                      <a:spcPct val="0"/>
                    </a:spcBef>
                    <a:spcAft>
                      <a:spcPct val="0"/>
                    </a:spcAft>
                    <a:defRPr>
                      <a:solidFill>
                        <a:schemeClr val="tx1"/>
                      </a:solidFill>
                      <a:latin typeface="Arial Black" pitchFamily="34" charset="0"/>
                    </a:defRPr>
                  </a:lvl8pPr>
                  <a:lvl9pPr marL="3886200" indent="-228600" eaLnBrk="0" fontAlgn="base" hangingPunct="0">
                    <a:spcBef>
                      <a:spcPct val="0"/>
                    </a:spcBef>
                    <a:spcAft>
                      <a:spcPct val="0"/>
                    </a:spcAft>
                    <a:defRPr>
                      <a:solidFill>
                        <a:schemeClr val="tx1"/>
                      </a:solidFill>
                      <a:latin typeface="Arial Black" pitchFamily="34" charset="0"/>
                    </a:defRPr>
                  </a:lvl9pPr>
                </a:lstStyle>
                <a:p>
                  <a:pPr>
                    <a:defRPr/>
                  </a:pPr>
                  <a:endParaRPr lang="en-US" altLang="en-US" smtClean="0"/>
                </a:p>
              </p:txBody>
            </p:sp>
            <p:sp>
              <p:nvSpPr>
                <p:cNvPr id="1159" name="Oval 15"/>
                <p:cNvSpPr>
                  <a:spLocks noChangeArrowheads="1"/>
                </p:cNvSpPr>
                <p:nvPr/>
              </p:nvSpPr>
              <p:spPr bwMode="hidden">
                <a:xfrm>
                  <a:off x="2382" y="1602"/>
                  <a:ext cx="578" cy="405"/>
                </a:xfrm>
                <a:prstGeom prst="ellipse">
                  <a:avLst/>
                </a:prstGeom>
                <a:gradFill rotWithShape="0">
                  <a:gsLst>
                    <a:gs pos="0">
                      <a:schemeClr val="accent2"/>
                    </a:gs>
                    <a:gs pos="100000">
                      <a:schemeClr val="bg2"/>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Black" pitchFamily="34" charset="0"/>
                    </a:defRPr>
                  </a:lvl1pPr>
                  <a:lvl2pPr marL="742950" indent="-285750">
                    <a:defRPr>
                      <a:solidFill>
                        <a:schemeClr val="tx1"/>
                      </a:solidFill>
                      <a:latin typeface="Arial Black" pitchFamily="34" charset="0"/>
                    </a:defRPr>
                  </a:lvl2pPr>
                  <a:lvl3pPr marL="1143000" indent="-228600">
                    <a:defRPr>
                      <a:solidFill>
                        <a:schemeClr val="tx1"/>
                      </a:solidFill>
                      <a:latin typeface="Arial Black" pitchFamily="34" charset="0"/>
                    </a:defRPr>
                  </a:lvl3pPr>
                  <a:lvl4pPr marL="1600200" indent="-228600">
                    <a:defRPr>
                      <a:solidFill>
                        <a:schemeClr val="tx1"/>
                      </a:solidFill>
                      <a:latin typeface="Arial Black" pitchFamily="34" charset="0"/>
                    </a:defRPr>
                  </a:lvl4pPr>
                  <a:lvl5pPr marL="2057400" indent="-228600">
                    <a:defRPr>
                      <a:solidFill>
                        <a:schemeClr val="tx1"/>
                      </a:solidFill>
                      <a:latin typeface="Arial Black" pitchFamily="34" charset="0"/>
                    </a:defRPr>
                  </a:lvl5pPr>
                  <a:lvl6pPr marL="2514600" indent="-228600" eaLnBrk="0" fontAlgn="base" hangingPunct="0">
                    <a:spcBef>
                      <a:spcPct val="0"/>
                    </a:spcBef>
                    <a:spcAft>
                      <a:spcPct val="0"/>
                    </a:spcAft>
                    <a:defRPr>
                      <a:solidFill>
                        <a:schemeClr val="tx1"/>
                      </a:solidFill>
                      <a:latin typeface="Arial Black" pitchFamily="34" charset="0"/>
                    </a:defRPr>
                  </a:lvl6pPr>
                  <a:lvl7pPr marL="2971800" indent="-228600" eaLnBrk="0" fontAlgn="base" hangingPunct="0">
                    <a:spcBef>
                      <a:spcPct val="0"/>
                    </a:spcBef>
                    <a:spcAft>
                      <a:spcPct val="0"/>
                    </a:spcAft>
                    <a:defRPr>
                      <a:solidFill>
                        <a:schemeClr val="tx1"/>
                      </a:solidFill>
                      <a:latin typeface="Arial Black" pitchFamily="34" charset="0"/>
                    </a:defRPr>
                  </a:lvl7pPr>
                  <a:lvl8pPr marL="3429000" indent="-228600" eaLnBrk="0" fontAlgn="base" hangingPunct="0">
                    <a:spcBef>
                      <a:spcPct val="0"/>
                    </a:spcBef>
                    <a:spcAft>
                      <a:spcPct val="0"/>
                    </a:spcAft>
                    <a:defRPr>
                      <a:solidFill>
                        <a:schemeClr val="tx1"/>
                      </a:solidFill>
                      <a:latin typeface="Arial Black" pitchFamily="34" charset="0"/>
                    </a:defRPr>
                  </a:lvl8pPr>
                  <a:lvl9pPr marL="3886200" indent="-228600" eaLnBrk="0" fontAlgn="base" hangingPunct="0">
                    <a:spcBef>
                      <a:spcPct val="0"/>
                    </a:spcBef>
                    <a:spcAft>
                      <a:spcPct val="0"/>
                    </a:spcAft>
                    <a:defRPr>
                      <a:solidFill>
                        <a:schemeClr val="tx1"/>
                      </a:solidFill>
                      <a:latin typeface="Arial Black" pitchFamily="34" charset="0"/>
                    </a:defRPr>
                  </a:lvl9pPr>
                </a:lstStyle>
                <a:p>
                  <a:pPr>
                    <a:defRPr/>
                  </a:pPr>
                  <a:endParaRPr lang="en-US" altLang="en-US" smtClean="0"/>
                </a:p>
              </p:txBody>
            </p:sp>
          </p:grpSp>
          <p:grpSp>
            <p:nvGrpSpPr>
              <p:cNvPr id="1037" name="Group 16"/>
              <p:cNvGrpSpPr>
                <a:grpSpLocks/>
              </p:cNvGrpSpPr>
              <p:nvPr/>
            </p:nvGrpSpPr>
            <p:grpSpPr bwMode="auto">
              <a:xfrm>
                <a:off x="3115" y="0"/>
                <a:ext cx="2145" cy="1702"/>
                <a:chOff x="3115" y="0"/>
                <a:chExt cx="2145" cy="1702"/>
              </a:xfrm>
            </p:grpSpPr>
            <p:grpSp>
              <p:nvGrpSpPr>
                <p:cNvPr id="1060" name="Group 17"/>
                <p:cNvGrpSpPr>
                  <a:grpSpLocks/>
                </p:cNvGrpSpPr>
                <p:nvPr/>
              </p:nvGrpSpPr>
              <p:grpSpPr bwMode="auto">
                <a:xfrm>
                  <a:off x="4505" y="589"/>
                  <a:ext cx="493" cy="912"/>
                  <a:chOff x="3471" y="1530"/>
                  <a:chExt cx="1258" cy="2327"/>
                </a:xfrm>
              </p:grpSpPr>
              <p:sp>
                <p:nvSpPr>
                  <p:cNvPr id="1156" name="Freeform 18"/>
                  <p:cNvSpPr>
                    <a:spLocks/>
                  </p:cNvSpPr>
                  <p:nvPr/>
                </p:nvSpPr>
                <p:spPr bwMode="hidden">
                  <a:xfrm rot="2711884">
                    <a:off x="2778" y="2236"/>
                    <a:ext cx="1699" cy="313"/>
                  </a:xfrm>
                  <a:custGeom>
                    <a:avLst/>
                    <a:gdLst>
                      <a:gd name="T0" fmla="*/ 0 w 2736"/>
                      <a:gd name="T1" fmla="*/ 1 h 504"/>
                      <a:gd name="T2" fmla="*/ 2 w 2736"/>
                      <a:gd name="T3" fmla="*/ 1 h 504"/>
                      <a:gd name="T4" fmla="*/ 6 w 2736"/>
                      <a:gd name="T5" fmla="*/ 1 h 504"/>
                      <a:gd name="T6" fmla="*/ 9 w 2736"/>
                      <a:gd name="T7" fmla="*/ 1 h 504"/>
                      <a:gd name="T8" fmla="*/ 9 w 2736"/>
                      <a:gd name="T9" fmla="*/ 1 h 504"/>
                      <a:gd name="T10" fmla="*/ 6 w 2736"/>
                      <a:gd name="T11" fmla="*/ 1 h 504"/>
                      <a:gd name="T12" fmla="*/ 2 w 2736"/>
                      <a:gd name="T13" fmla="*/ 1 h 504"/>
                      <a:gd name="T14" fmla="*/ 0 w 2736"/>
                      <a:gd name="T15" fmla="*/ 1 h 50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736" h="504">
                        <a:moveTo>
                          <a:pt x="0" y="504"/>
                        </a:moveTo>
                        <a:cubicBezTo>
                          <a:pt x="24" y="488"/>
                          <a:pt x="568" y="248"/>
                          <a:pt x="864" y="168"/>
                        </a:cubicBezTo>
                        <a:cubicBezTo>
                          <a:pt x="1160" y="88"/>
                          <a:pt x="1464" y="48"/>
                          <a:pt x="1776" y="24"/>
                        </a:cubicBezTo>
                        <a:cubicBezTo>
                          <a:pt x="2088" y="0"/>
                          <a:pt x="2579" y="11"/>
                          <a:pt x="2736" y="24"/>
                        </a:cubicBezTo>
                        <a:lnTo>
                          <a:pt x="2720" y="103"/>
                        </a:lnTo>
                        <a:cubicBezTo>
                          <a:pt x="2558" y="116"/>
                          <a:pt x="2108" y="71"/>
                          <a:pt x="1764" y="103"/>
                        </a:cubicBezTo>
                        <a:cubicBezTo>
                          <a:pt x="1209" y="136"/>
                          <a:pt x="998" y="192"/>
                          <a:pt x="654" y="292"/>
                        </a:cubicBezTo>
                        <a:cubicBezTo>
                          <a:pt x="358" y="356"/>
                          <a:pt x="136" y="460"/>
                          <a:pt x="0" y="504"/>
                        </a:cubicBezTo>
                        <a:close/>
                      </a:path>
                    </a:pathLst>
                  </a:custGeom>
                  <a:gradFill rotWithShape="0">
                    <a:gsLst>
                      <a:gs pos="0">
                        <a:schemeClr val="accent2"/>
                      </a:gs>
                      <a:gs pos="100000">
                        <a:schemeClr val="folHlink"/>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157" name="Freeform 19"/>
                  <p:cNvSpPr>
                    <a:spLocks/>
                  </p:cNvSpPr>
                  <p:nvPr/>
                </p:nvSpPr>
                <p:spPr bwMode="hidden">
                  <a:xfrm rot="2711884">
                    <a:off x="4045" y="3123"/>
                    <a:ext cx="873" cy="486"/>
                  </a:xfrm>
                  <a:custGeom>
                    <a:avLst/>
                    <a:gdLst>
                      <a:gd name="T0" fmla="*/ 0 w 1769"/>
                      <a:gd name="T1" fmla="*/ 1 h 791"/>
                      <a:gd name="T2" fmla="*/ 0 w 1769"/>
                      <a:gd name="T3" fmla="*/ 1 h 791"/>
                      <a:gd name="T4" fmla="*/ 0 w 1769"/>
                      <a:gd name="T5" fmla="*/ 1 h 791"/>
                      <a:gd name="T6" fmla="*/ 0 w 1769"/>
                      <a:gd name="T7" fmla="*/ 1 h 791"/>
                      <a:gd name="T8" fmla="*/ 0 w 1769"/>
                      <a:gd name="T9" fmla="*/ 1 h 791"/>
                      <a:gd name="T10" fmla="*/ 0 w 1769"/>
                      <a:gd name="T11" fmla="*/ 2 h 791"/>
                      <a:gd name="T12" fmla="*/ 0 w 1769"/>
                      <a:gd name="T13" fmla="*/ 2 h 791"/>
                      <a:gd name="T14" fmla="*/ 0 w 1769"/>
                      <a:gd name="T15" fmla="*/ 1 h 791"/>
                      <a:gd name="T16" fmla="*/ 0 w 1769"/>
                      <a:gd name="T17" fmla="*/ 1 h 791"/>
                      <a:gd name="T18" fmla="*/ 0 w 1769"/>
                      <a:gd name="T19" fmla="*/ 1 h 791"/>
                      <a:gd name="T20" fmla="*/ 0 w 1769"/>
                      <a:gd name="T21" fmla="*/ 1 h 791"/>
                      <a:gd name="T22" fmla="*/ 0 w 1769"/>
                      <a:gd name="T23" fmla="*/ 1 h 79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769" h="791">
                        <a:moveTo>
                          <a:pt x="5" y="8"/>
                        </a:moveTo>
                        <a:cubicBezTo>
                          <a:pt x="85" y="0"/>
                          <a:pt x="293" y="24"/>
                          <a:pt x="485" y="56"/>
                        </a:cubicBezTo>
                        <a:cubicBezTo>
                          <a:pt x="677" y="88"/>
                          <a:pt x="969" y="137"/>
                          <a:pt x="1157" y="200"/>
                        </a:cubicBezTo>
                        <a:cubicBezTo>
                          <a:pt x="1345" y="263"/>
                          <a:pt x="1511" y="364"/>
                          <a:pt x="1611" y="432"/>
                        </a:cubicBezTo>
                        <a:cubicBezTo>
                          <a:pt x="1711" y="500"/>
                          <a:pt x="1743" y="550"/>
                          <a:pt x="1756" y="609"/>
                        </a:cubicBezTo>
                        <a:cubicBezTo>
                          <a:pt x="1769" y="668"/>
                          <a:pt x="1717" y="783"/>
                          <a:pt x="1689" y="787"/>
                        </a:cubicBezTo>
                        <a:cubicBezTo>
                          <a:pt x="1661" y="791"/>
                          <a:pt x="1639" y="687"/>
                          <a:pt x="1589" y="632"/>
                        </a:cubicBezTo>
                        <a:cubicBezTo>
                          <a:pt x="1539" y="577"/>
                          <a:pt x="1469" y="510"/>
                          <a:pt x="1389" y="454"/>
                        </a:cubicBezTo>
                        <a:cubicBezTo>
                          <a:pt x="1309" y="398"/>
                          <a:pt x="1244" y="346"/>
                          <a:pt x="1109" y="296"/>
                        </a:cubicBezTo>
                        <a:cubicBezTo>
                          <a:pt x="974" y="246"/>
                          <a:pt x="766" y="189"/>
                          <a:pt x="581" y="152"/>
                        </a:cubicBezTo>
                        <a:cubicBezTo>
                          <a:pt x="396" y="115"/>
                          <a:pt x="96" y="100"/>
                          <a:pt x="0" y="76"/>
                        </a:cubicBezTo>
                        <a:lnTo>
                          <a:pt x="5" y="8"/>
                        </a:lnTo>
                        <a:close/>
                      </a:path>
                    </a:pathLst>
                  </a:custGeom>
                  <a:gradFill rotWithShape="0">
                    <a:gsLst>
                      <a:gs pos="0">
                        <a:schemeClr val="folHlink"/>
                      </a:gs>
                      <a:gs pos="100000">
                        <a:schemeClr val="bg1"/>
                      </a:gs>
                    </a:gsLst>
                    <a:lin ang="5400000" scaled="1"/>
                  </a:gradFill>
                  <a:ln>
                    <a:noFill/>
                  </a:ln>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Lst>
                </p:spPr>
                <p:txBody>
                  <a:bodyPr wrap="none" anchor="ctr"/>
                  <a:lstStyle/>
                  <a:p>
                    <a:endParaRPr lang="en-US"/>
                  </a:p>
                </p:txBody>
              </p:sp>
            </p:grpSp>
            <p:grpSp>
              <p:nvGrpSpPr>
                <p:cNvPr id="1061" name="Group 20"/>
                <p:cNvGrpSpPr>
                  <a:grpSpLocks/>
                </p:cNvGrpSpPr>
                <p:nvPr/>
              </p:nvGrpSpPr>
              <p:grpSpPr bwMode="auto">
                <a:xfrm>
                  <a:off x="4267" y="781"/>
                  <a:ext cx="966" cy="522"/>
                  <a:chOff x="2864" y="2019"/>
                  <a:chExt cx="2463" cy="1332"/>
                </a:xfrm>
              </p:grpSpPr>
              <p:sp>
                <p:nvSpPr>
                  <p:cNvPr id="1154" name="Freeform 21"/>
                  <p:cNvSpPr>
                    <a:spLocks/>
                  </p:cNvSpPr>
                  <p:nvPr/>
                </p:nvSpPr>
                <p:spPr bwMode="hidden">
                  <a:xfrm rot="2104081">
                    <a:off x="2865" y="2019"/>
                    <a:ext cx="1812" cy="347"/>
                  </a:xfrm>
                  <a:custGeom>
                    <a:avLst/>
                    <a:gdLst>
                      <a:gd name="T0" fmla="*/ 0 w 2736"/>
                      <a:gd name="T1" fmla="*/ 6 h 504"/>
                      <a:gd name="T2" fmla="*/ 6 w 2736"/>
                      <a:gd name="T3" fmla="*/ 2 h 504"/>
                      <a:gd name="T4" fmla="*/ 13 w 2736"/>
                      <a:gd name="T5" fmla="*/ 1 h 504"/>
                      <a:gd name="T6" fmla="*/ 19 w 2736"/>
                      <a:gd name="T7" fmla="*/ 1 h 504"/>
                      <a:gd name="T8" fmla="*/ 19 w 2736"/>
                      <a:gd name="T9" fmla="*/ 1 h 504"/>
                      <a:gd name="T10" fmla="*/ 13 w 2736"/>
                      <a:gd name="T11" fmla="*/ 1 h 504"/>
                      <a:gd name="T12" fmla="*/ 5 w 2736"/>
                      <a:gd name="T13" fmla="*/ 3 h 504"/>
                      <a:gd name="T14" fmla="*/ 0 w 2736"/>
                      <a:gd name="T15" fmla="*/ 6 h 50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736" h="504">
                        <a:moveTo>
                          <a:pt x="0" y="504"/>
                        </a:moveTo>
                        <a:cubicBezTo>
                          <a:pt x="24" y="488"/>
                          <a:pt x="568" y="248"/>
                          <a:pt x="864" y="168"/>
                        </a:cubicBezTo>
                        <a:cubicBezTo>
                          <a:pt x="1160" y="88"/>
                          <a:pt x="1464" y="48"/>
                          <a:pt x="1776" y="24"/>
                        </a:cubicBezTo>
                        <a:cubicBezTo>
                          <a:pt x="2088" y="0"/>
                          <a:pt x="2579" y="11"/>
                          <a:pt x="2736" y="24"/>
                        </a:cubicBezTo>
                        <a:lnTo>
                          <a:pt x="2720" y="103"/>
                        </a:lnTo>
                        <a:cubicBezTo>
                          <a:pt x="2558" y="116"/>
                          <a:pt x="2108" y="71"/>
                          <a:pt x="1764" y="103"/>
                        </a:cubicBezTo>
                        <a:cubicBezTo>
                          <a:pt x="1209" y="136"/>
                          <a:pt x="998" y="192"/>
                          <a:pt x="654" y="292"/>
                        </a:cubicBezTo>
                        <a:cubicBezTo>
                          <a:pt x="358" y="356"/>
                          <a:pt x="136" y="460"/>
                          <a:pt x="0" y="504"/>
                        </a:cubicBezTo>
                        <a:close/>
                      </a:path>
                    </a:pathLst>
                  </a:custGeom>
                  <a:gradFill rotWithShape="0">
                    <a:gsLst>
                      <a:gs pos="0">
                        <a:schemeClr val="accent2"/>
                      </a:gs>
                      <a:gs pos="100000">
                        <a:schemeClr val="folHlink"/>
                      </a:gs>
                    </a:gsLst>
                    <a:lin ang="0" scaled="1"/>
                  </a:gradFill>
                  <a:ln>
                    <a:noFill/>
                  </a:ln>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Lst>
                </p:spPr>
                <p:txBody>
                  <a:bodyPr wrap="none" anchor="ctr"/>
                  <a:lstStyle/>
                  <a:p>
                    <a:endParaRPr lang="en-US"/>
                  </a:p>
                </p:txBody>
              </p:sp>
              <p:sp>
                <p:nvSpPr>
                  <p:cNvPr id="1155" name="Freeform 22"/>
                  <p:cNvSpPr>
                    <a:spLocks/>
                  </p:cNvSpPr>
                  <p:nvPr/>
                </p:nvSpPr>
                <p:spPr bwMode="hidden">
                  <a:xfrm rot="2104081">
                    <a:off x="4352" y="2805"/>
                    <a:ext cx="974" cy="545"/>
                  </a:xfrm>
                  <a:custGeom>
                    <a:avLst/>
                    <a:gdLst>
                      <a:gd name="T0" fmla="*/ 1 w 1769"/>
                      <a:gd name="T1" fmla="*/ 1 h 791"/>
                      <a:gd name="T2" fmla="*/ 1 w 1769"/>
                      <a:gd name="T3" fmla="*/ 1 h 791"/>
                      <a:gd name="T4" fmla="*/ 1 w 1769"/>
                      <a:gd name="T5" fmla="*/ 2 h 791"/>
                      <a:gd name="T6" fmla="*/ 1 w 1769"/>
                      <a:gd name="T7" fmla="*/ 5 h 791"/>
                      <a:gd name="T8" fmla="*/ 1 w 1769"/>
                      <a:gd name="T9" fmla="*/ 7 h 791"/>
                      <a:gd name="T10" fmla="*/ 1 w 1769"/>
                      <a:gd name="T11" fmla="*/ 9 h 791"/>
                      <a:gd name="T12" fmla="*/ 1 w 1769"/>
                      <a:gd name="T13" fmla="*/ 7 h 791"/>
                      <a:gd name="T14" fmla="*/ 1 w 1769"/>
                      <a:gd name="T15" fmla="*/ 6 h 791"/>
                      <a:gd name="T16" fmla="*/ 1 w 1769"/>
                      <a:gd name="T17" fmla="*/ 3 h 791"/>
                      <a:gd name="T18" fmla="*/ 1 w 1769"/>
                      <a:gd name="T19" fmla="*/ 2 h 791"/>
                      <a:gd name="T20" fmla="*/ 0 w 1769"/>
                      <a:gd name="T21" fmla="*/ 1 h 791"/>
                      <a:gd name="T22" fmla="*/ 1 w 1769"/>
                      <a:gd name="T23" fmla="*/ 1 h 79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769" h="791">
                        <a:moveTo>
                          <a:pt x="5" y="8"/>
                        </a:moveTo>
                        <a:cubicBezTo>
                          <a:pt x="85" y="0"/>
                          <a:pt x="293" y="24"/>
                          <a:pt x="485" y="56"/>
                        </a:cubicBezTo>
                        <a:cubicBezTo>
                          <a:pt x="677" y="88"/>
                          <a:pt x="969" y="137"/>
                          <a:pt x="1157" y="200"/>
                        </a:cubicBezTo>
                        <a:cubicBezTo>
                          <a:pt x="1345" y="263"/>
                          <a:pt x="1511" y="364"/>
                          <a:pt x="1611" y="432"/>
                        </a:cubicBezTo>
                        <a:cubicBezTo>
                          <a:pt x="1711" y="500"/>
                          <a:pt x="1743" y="550"/>
                          <a:pt x="1756" y="609"/>
                        </a:cubicBezTo>
                        <a:cubicBezTo>
                          <a:pt x="1769" y="668"/>
                          <a:pt x="1717" y="783"/>
                          <a:pt x="1689" y="787"/>
                        </a:cubicBezTo>
                        <a:cubicBezTo>
                          <a:pt x="1661" y="791"/>
                          <a:pt x="1639" y="687"/>
                          <a:pt x="1589" y="632"/>
                        </a:cubicBezTo>
                        <a:cubicBezTo>
                          <a:pt x="1539" y="577"/>
                          <a:pt x="1469" y="510"/>
                          <a:pt x="1389" y="454"/>
                        </a:cubicBezTo>
                        <a:cubicBezTo>
                          <a:pt x="1309" y="398"/>
                          <a:pt x="1244" y="346"/>
                          <a:pt x="1109" y="296"/>
                        </a:cubicBezTo>
                        <a:cubicBezTo>
                          <a:pt x="974" y="246"/>
                          <a:pt x="766" y="189"/>
                          <a:pt x="581" y="152"/>
                        </a:cubicBezTo>
                        <a:cubicBezTo>
                          <a:pt x="396" y="115"/>
                          <a:pt x="96" y="100"/>
                          <a:pt x="0" y="76"/>
                        </a:cubicBezTo>
                        <a:lnTo>
                          <a:pt x="5" y="8"/>
                        </a:lnTo>
                        <a:close/>
                      </a:path>
                    </a:pathLst>
                  </a:custGeom>
                  <a:gradFill rotWithShape="0">
                    <a:gsLst>
                      <a:gs pos="0">
                        <a:schemeClr val="folHlink"/>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grpSp>
            <p:grpSp>
              <p:nvGrpSpPr>
                <p:cNvPr id="1062" name="Group 23"/>
                <p:cNvGrpSpPr>
                  <a:grpSpLocks/>
                </p:cNvGrpSpPr>
                <p:nvPr/>
              </p:nvGrpSpPr>
              <p:grpSpPr bwMode="auto">
                <a:xfrm>
                  <a:off x="4280" y="707"/>
                  <a:ext cx="971" cy="417"/>
                  <a:chOff x="2897" y="1832"/>
                  <a:chExt cx="2477" cy="1064"/>
                </a:xfrm>
              </p:grpSpPr>
              <p:sp>
                <p:nvSpPr>
                  <p:cNvPr id="1152" name="Freeform 24"/>
                  <p:cNvSpPr>
                    <a:spLocks/>
                  </p:cNvSpPr>
                  <p:nvPr/>
                </p:nvSpPr>
                <p:spPr bwMode="hidden">
                  <a:xfrm rot="1582915">
                    <a:off x="2896" y="1832"/>
                    <a:ext cx="1736" cy="303"/>
                  </a:xfrm>
                  <a:custGeom>
                    <a:avLst/>
                    <a:gdLst>
                      <a:gd name="T0" fmla="*/ 0 w 2736"/>
                      <a:gd name="T1" fmla="*/ 1 h 504"/>
                      <a:gd name="T2" fmla="*/ 4 w 2736"/>
                      <a:gd name="T3" fmla="*/ 1 h 504"/>
                      <a:gd name="T4" fmla="*/ 8 w 2736"/>
                      <a:gd name="T5" fmla="*/ 1 h 504"/>
                      <a:gd name="T6" fmla="*/ 11 w 2736"/>
                      <a:gd name="T7" fmla="*/ 1 h 504"/>
                      <a:gd name="T8" fmla="*/ 11 w 2736"/>
                      <a:gd name="T9" fmla="*/ 1 h 504"/>
                      <a:gd name="T10" fmla="*/ 7 w 2736"/>
                      <a:gd name="T11" fmla="*/ 1 h 504"/>
                      <a:gd name="T12" fmla="*/ 3 w 2736"/>
                      <a:gd name="T13" fmla="*/ 1 h 504"/>
                      <a:gd name="T14" fmla="*/ 0 w 2736"/>
                      <a:gd name="T15" fmla="*/ 1 h 50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736" h="504">
                        <a:moveTo>
                          <a:pt x="0" y="504"/>
                        </a:moveTo>
                        <a:cubicBezTo>
                          <a:pt x="24" y="488"/>
                          <a:pt x="568" y="248"/>
                          <a:pt x="864" y="168"/>
                        </a:cubicBezTo>
                        <a:cubicBezTo>
                          <a:pt x="1160" y="88"/>
                          <a:pt x="1464" y="48"/>
                          <a:pt x="1776" y="24"/>
                        </a:cubicBezTo>
                        <a:cubicBezTo>
                          <a:pt x="2088" y="0"/>
                          <a:pt x="2579" y="11"/>
                          <a:pt x="2736" y="24"/>
                        </a:cubicBezTo>
                        <a:lnTo>
                          <a:pt x="2720" y="103"/>
                        </a:lnTo>
                        <a:cubicBezTo>
                          <a:pt x="2558" y="116"/>
                          <a:pt x="2108" y="71"/>
                          <a:pt x="1764" y="103"/>
                        </a:cubicBezTo>
                        <a:cubicBezTo>
                          <a:pt x="1209" y="136"/>
                          <a:pt x="998" y="192"/>
                          <a:pt x="654" y="292"/>
                        </a:cubicBezTo>
                        <a:cubicBezTo>
                          <a:pt x="358" y="356"/>
                          <a:pt x="136" y="460"/>
                          <a:pt x="0" y="504"/>
                        </a:cubicBezTo>
                        <a:close/>
                      </a:path>
                    </a:pathLst>
                  </a:custGeom>
                  <a:gradFill rotWithShape="0">
                    <a:gsLst>
                      <a:gs pos="0">
                        <a:schemeClr val="accent2"/>
                      </a:gs>
                      <a:gs pos="100000">
                        <a:schemeClr val="folHlink"/>
                      </a:gs>
                    </a:gsLst>
                    <a:lin ang="0" scaled="1"/>
                  </a:gradFill>
                  <a:ln>
                    <a:noFill/>
                  </a:ln>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Lst>
                </p:spPr>
                <p:txBody>
                  <a:bodyPr wrap="none" anchor="ctr"/>
                  <a:lstStyle/>
                  <a:p>
                    <a:endParaRPr lang="en-US"/>
                  </a:p>
                </p:txBody>
              </p:sp>
              <p:sp>
                <p:nvSpPr>
                  <p:cNvPr id="1153" name="Freeform 25"/>
                  <p:cNvSpPr>
                    <a:spLocks/>
                  </p:cNvSpPr>
                  <p:nvPr/>
                </p:nvSpPr>
                <p:spPr bwMode="hidden">
                  <a:xfrm rot="1582915">
                    <a:off x="4443" y="2420"/>
                    <a:ext cx="931" cy="477"/>
                  </a:xfrm>
                  <a:custGeom>
                    <a:avLst/>
                    <a:gdLst>
                      <a:gd name="T0" fmla="*/ 1 w 1769"/>
                      <a:gd name="T1" fmla="*/ 1 h 791"/>
                      <a:gd name="T2" fmla="*/ 1 w 1769"/>
                      <a:gd name="T3" fmla="*/ 1 h 791"/>
                      <a:gd name="T4" fmla="*/ 1 w 1769"/>
                      <a:gd name="T5" fmla="*/ 1 h 791"/>
                      <a:gd name="T6" fmla="*/ 1 w 1769"/>
                      <a:gd name="T7" fmla="*/ 1 h 791"/>
                      <a:gd name="T8" fmla="*/ 1 w 1769"/>
                      <a:gd name="T9" fmla="*/ 1 h 791"/>
                      <a:gd name="T10" fmla="*/ 1 w 1769"/>
                      <a:gd name="T11" fmla="*/ 2 h 791"/>
                      <a:gd name="T12" fmla="*/ 1 w 1769"/>
                      <a:gd name="T13" fmla="*/ 1 h 791"/>
                      <a:gd name="T14" fmla="*/ 1 w 1769"/>
                      <a:gd name="T15" fmla="*/ 1 h 791"/>
                      <a:gd name="T16" fmla="*/ 1 w 1769"/>
                      <a:gd name="T17" fmla="*/ 1 h 791"/>
                      <a:gd name="T18" fmla="*/ 1 w 1769"/>
                      <a:gd name="T19" fmla="*/ 1 h 791"/>
                      <a:gd name="T20" fmla="*/ 0 w 1769"/>
                      <a:gd name="T21" fmla="*/ 1 h 791"/>
                      <a:gd name="T22" fmla="*/ 1 w 1769"/>
                      <a:gd name="T23" fmla="*/ 1 h 79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769" h="791">
                        <a:moveTo>
                          <a:pt x="5" y="8"/>
                        </a:moveTo>
                        <a:cubicBezTo>
                          <a:pt x="85" y="0"/>
                          <a:pt x="293" y="24"/>
                          <a:pt x="485" y="56"/>
                        </a:cubicBezTo>
                        <a:cubicBezTo>
                          <a:pt x="677" y="88"/>
                          <a:pt x="969" y="137"/>
                          <a:pt x="1157" y="200"/>
                        </a:cubicBezTo>
                        <a:cubicBezTo>
                          <a:pt x="1345" y="263"/>
                          <a:pt x="1511" y="364"/>
                          <a:pt x="1611" y="432"/>
                        </a:cubicBezTo>
                        <a:cubicBezTo>
                          <a:pt x="1711" y="500"/>
                          <a:pt x="1743" y="550"/>
                          <a:pt x="1756" y="609"/>
                        </a:cubicBezTo>
                        <a:cubicBezTo>
                          <a:pt x="1769" y="668"/>
                          <a:pt x="1717" y="783"/>
                          <a:pt x="1689" y="787"/>
                        </a:cubicBezTo>
                        <a:cubicBezTo>
                          <a:pt x="1661" y="791"/>
                          <a:pt x="1639" y="687"/>
                          <a:pt x="1589" y="632"/>
                        </a:cubicBezTo>
                        <a:cubicBezTo>
                          <a:pt x="1539" y="577"/>
                          <a:pt x="1469" y="510"/>
                          <a:pt x="1389" y="454"/>
                        </a:cubicBezTo>
                        <a:cubicBezTo>
                          <a:pt x="1309" y="398"/>
                          <a:pt x="1244" y="346"/>
                          <a:pt x="1109" y="296"/>
                        </a:cubicBezTo>
                        <a:cubicBezTo>
                          <a:pt x="974" y="246"/>
                          <a:pt x="766" y="189"/>
                          <a:pt x="581" y="152"/>
                        </a:cubicBezTo>
                        <a:cubicBezTo>
                          <a:pt x="396" y="115"/>
                          <a:pt x="96" y="100"/>
                          <a:pt x="0" y="76"/>
                        </a:cubicBezTo>
                        <a:lnTo>
                          <a:pt x="5" y="8"/>
                        </a:lnTo>
                        <a:close/>
                      </a:path>
                    </a:pathLst>
                  </a:custGeom>
                  <a:gradFill rotWithShape="0">
                    <a:gsLst>
                      <a:gs pos="0">
                        <a:schemeClr val="folHlink"/>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grpSp>
            <p:grpSp>
              <p:nvGrpSpPr>
                <p:cNvPr id="1063" name="Group 26"/>
                <p:cNvGrpSpPr>
                  <a:grpSpLocks/>
                </p:cNvGrpSpPr>
                <p:nvPr/>
              </p:nvGrpSpPr>
              <p:grpSpPr bwMode="auto">
                <a:xfrm>
                  <a:off x="4291" y="630"/>
                  <a:ext cx="969" cy="364"/>
                  <a:chOff x="2924" y="1636"/>
                  <a:chExt cx="2472" cy="927"/>
                </a:xfrm>
              </p:grpSpPr>
              <p:sp>
                <p:nvSpPr>
                  <p:cNvPr id="1150" name="Freeform 27"/>
                  <p:cNvSpPr>
                    <a:spLocks/>
                  </p:cNvSpPr>
                  <p:nvPr/>
                </p:nvSpPr>
                <p:spPr bwMode="hidden">
                  <a:xfrm rot="1080363">
                    <a:off x="2907" y="1616"/>
                    <a:ext cx="1680" cy="346"/>
                  </a:xfrm>
                  <a:custGeom>
                    <a:avLst/>
                    <a:gdLst>
                      <a:gd name="T0" fmla="*/ 0 w 2736"/>
                      <a:gd name="T1" fmla="*/ 5 h 504"/>
                      <a:gd name="T2" fmla="*/ 2 w 2736"/>
                      <a:gd name="T3" fmla="*/ 1 h 504"/>
                      <a:gd name="T4" fmla="*/ 6 w 2736"/>
                      <a:gd name="T5" fmla="*/ 1 h 504"/>
                      <a:gd name="T6" fmla="*/ 8 w 2736"/>
                      <a:gd name="T7" fmla="*/ 1 h 504"/>
                      <a:gd name="T8" fmla="*/ 8 w 2736"/>
                      <a:gd name="T9" fmla="*/ 1 h 504"/>
                      <a:gd name="T10" fmla="*/ 6 w 2736"/>
                      <a:gd name="T11" fmla="*/ 1 h 504"/>
                      <a:gd name="T12" fmla="*/ 2 w 2736"/>
                      <a:gd name="T13" fmla="*/ 3 h 504"/>
                      <a:gd name="T14" fmla="*/ 0 w 2736"/>
                      <a:gd name="T15" fmla="*/ 5 h 50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736" h="504">
                        <a:moveTo>
                          <a:pt x="0" y="504"/>
                        </a:moveTo>
                        <a:cubicBezTo>
                          <a:pt x="24" y="488"/>
                          <a:pt x="568" y="248"/>
                          <a:pt x="864" y="168"/>
                        </a:cubicBezTo>
                        <a:cubicBezTo>
                          <a:pt x="1160" y="88"/>
                          <a:pt x="1464" y="48"/>
                          <a:pt x="1776" y="24"/>
                        </a:cubicBezTo>
                        <a:cubicBezTo>
                          <a:pt x="2088" y="0"/>
                          <a:pt x="2579" y="11"/>
                          <a:pt x="2736" y="24"/>
                        </a:cubicBezTo>
                        <a:lnTo>
                          <a:pt x="2720" y="103"/>
                        </a:lnTo>
                        <a:cubicBezTo>
                          <a:pt x="2558" y="116"/>
                          <a:pt x="2108" y="71"/>
                          <a:pt x="1764" y="103"/>
                        </a:cubicBezTo>
                        <a:cubicBezTo>
                          <a:pt x="1209" y="136"/>
                          <a:pt x="998" y="192"/>
                          <a:pt x="654" y="292"/>
                        </a:cubicBezTo>
                        <a:cubicBezTo>
                          <a:pt x="358" y="356"/>
                          <a:pt x="136" y="460"/>
                          <a:pt x="0" y="504"/>
                        </a:cubicBezTo>
                        <a:close/>
                      </a:path>
                    </a:pathLst>
                  </a:custGeom>
                  <a:gradFill rotWithShape="0">
                    <a:gsLst>
                      <a:gs pos="0">
                        <a:schemeClr val="accent2"/>
                      </a:gs>
                      <a:gs pos="100000">
                        <a:schemeClr val="folHlink"/>
                      </a:gs>
                    </a:gsLst>
                    <a:lin ang="0" scaled="1"/>
                  </a:gradFill>
                  <a:ln>
                    <a:noFill/>
                  </a:ln>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Lst>
                </p:spPr>
                <p:txBody>
                  <a:bodyPr wrap="none" anchor="ctr"/>
                  <a:lstStyle/>
                  <a:p>
                    <a:endParaRPr lang="en-US"/>
                  </a:p>
                </p:txBody>
              </p:sp>
              <p:sp>
                <p:nvSpPr>
                  <p:cNvPr id="1151" name="Freeform 28"/>
                  <p:cNvSpPr>
                    <a:spLocks/>
                  </p:cNvSpPr>
                  <p:nvPr/>
                </p:nvSpPr>
                <p:spPr bwMode="hidden">
                  <a:xfrm rot="1080363">
                    <a:off x="4488" y="2030"/>
                    <a:ext cx="891" cy="513"/>
                  </a:xfrm>
                  <a:custGeom>
                    <a:avLst/>
                    <a:gdLst>
                      <a:gd name="T0" fmla="*/ 1 w 1769"/>
                      <a:gd name="T1" fmla="*/ 1 h 791"/>
                      <a:gd name="T2" fmla="*/ 1 w 1769"/>
                      <a:gd name="T3" fmla="*/ 1 h 791"/>
                      <a:gd name="T4" fmla="*/ 1 w 1769"/>
                      <a:gd name="T5" fmla="*/ 1 h 791"/>
                      <a:gd name="T6" fmla="*/ 1 w 1769"/>
                      <a:gd name="T7" fmla="*/ 3 h 791"/>
                      <a:gd name="T8" fmla="*/ 1 w 1769"/>
                      <a:gd name="T9" fmla="*/ 3 h 791"/>
                      <a:gd name="T10" fmla="*/ 1 w 1769"/>
                      <a:gd name="T11" fmla="*/ 4 h 791"/>
                      <a:gd name="T12" fmla="*/ 1 w 1769"/>
                      <a:gd name="T13" fmla="*/ 3 h 791"/>
                      <a:gd name="T14" fmla="*/ 1 w 1769"/>
                      <a:gd name="T15" fmla="*/ 3 h 791"/>
                      <a:gd name="T16" fmla="*/ 1 w 1769"/>
                      <a:gd name="T17" fmla="*/ 2 h 791"/>
                      <a:gd name="T18" fmla="*/ 1 w 1769"/>
                      <a:gd name="T19" fmla="*/ 1 h 791"/>
                      <a:gd name="T20" fmla="*/ 0 w 1769"/>
                      <a:gd name="T21" fmla="*/ 1 h 791"/>
                      <a:gd name="T22" fmla="*/ 1 w 1769"/>
                      <a:gd name="T23" fmla="*/ 1 h 79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769" h="791">
                        <a:moveTo>
                          <a:pt x="5" y="8"/>
                        </a:moveTo>
                        <a:cubicBezTo>
                          <a:pt x="85" y="0"/>
                          <a:pt x="293" y="24"/>
                          <a:pt x="485" y="56"/>
                        </a:cubicBezTo>
                        <a:cubicBezTo>
                          <a:pt x="677" y="88"/>
                          <a:pt x="969" y="137"/>
                          <a:pt x="1157" y="200"/>
                        </a:cubicBezTo>
                        <a:cubicBezTo>
                          <a:pt x="1345" y="263"/>
                          <a:pt x="1511" y="364"/>
                          <a:pt x="1611" y="432"/>
                        </a:cubicBezTo>
                        <a:cubicBezTo>
                          <a:pt x="1711" y="500"/>
                          <a:pt x="1743" y="550"/>
                          <a:pt x="1756" y="609"/>
                        </a:cubicBezTo>
                        <a:cubicBezTo>
                          <a:pt x="1769" y="668"/>
                          <a:pt x="1717" y="783"/>
                          <a:pt x="1689" y="787"/>
                        </a:cubicBezTo>
                        <a:cubicBezTo>
                          <a:pt x="1661" y="791"/>
                          <a:pt x="1639" y="687"/>
                          <a:pt x="1589" y="632"/>
                        </a:cubicBezTo>
                        <a:cubicBezTo>
                          <a:pt x="1539" y="577"/>
                          <a:pt x="1469" y="510"/>
                          <a:pt x="1389" y="454"/>
                        </a:cubicBezTo>
                        <a:cubicBezTo>
                          <a:pt x="1309" y="398"/>
                          <a:pt x="1244" y="346"/>
                          <a:pt x="1109" y="296"/>
                        </a:cubicBezTo>
                        <a:cubicBezTo>
                          <a:pt x="974" y="246"/>
                          <a:pt x="766" y="189"/>
                          <a:pt x="581" y="152"/>
                        </a:cubicBezTo>
                        <a:cubicBezTo>
                          <a:pt x="396" y="115"/>
                          <a:pt x="96" y="100"/>
                          <a:pt x="0" y="76"/>
                        </a:cubicBezTo>
                        <a:lnTo>
                          <a:pt x="5" y="8"/>
                        </a:lnTo>
                        <a:close/>
                      </a:path>
                    </a:pathLst>
                  </a:custGeom>
                  <a:gradFill rotWithShape="0">
                    <a:gsLst>
                      <a:gs pos="0">
                        <a:schemeClr val="folHlink"/>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grpSp>
            <p:grpSp>
              <p:nvGrpSpPr>
                <p:cNvPr id="1064" name="Group 29"/>
                <p:cNvGrpSpPr>
                  <a:grpSpLocks/>
                </p:cNvGrpSpPr>
                <p:nvPr/>
              </p:nvGrpSpPr>
              <p:grpSpPr bwMode="auto">
                <a:xfrm>
                  <a:off x="4304" y="543"/>
                  <a:ext cx="918" cy="258"/>
                  <a:chOff x="2958" y="1414"/>
                  <a:chExt cx="2342" cy="657"/>
                </a:xfrm>
              </p:grpSpPr>
              <p:sp>
                <p:nvSpPr>
                  <p:cNvPr id="1148" name="Freeform 30"/>
                  <p:cNvSpPr>
                    <a:spLocks/>
                  </p:cNvSpPr>
                  <p:nvPr/>
                </p:nvSpPr>
                <p:spPr bwMode="hidden">
                  <a:xfrm rot="463793">
                    <a:off x="2957" y="1415"/>
                    <a:ext cx="1544" cy="312"/>
                  </a:xfrm>
                  <a:custGeom>
                    <a:avLst/>
                    <a:gdLst>
                      <a:gd name="T0" fmla="*/ 0 w 2736"/>
                      <a:gd name="T1" fmla="*/ 1 h 504"/>
                      <a:gd name="T2" fmla="*/ 1 w 2736"/>
                      <a:gd name="T3" fmla="*/ 1 h 504"/>
                      <a:gd name="T4" fmla="*/ 2 w 2736"/>
                      <a:gd name="T5" fmla="*/ 1 h 504"/>
                      <a:gd name="T6" fmla="*/ 3 w 2736"/>
                      <a:gd name="T7" fmla="*/ 1 h 504"/>
                      <a:gd name="T8" fmla="*/ 3 w 2736"/>
                      <a:gd name="T9" fmla="*/ 1 h 504"/>
                      <a:gd name="T10" fmla="*/ 2 w 2736"/>
                      <a:gd name="T11" fmla="*/ 1 h 504"/>
                      <a:gd name="T12" fmla="*/ 1 w 2736"/>
                      <a:gd name="T13" fmla="*/ 1 h 504"/>
                      <a:gd name="T14" fmla="*/ 0 w 2736"/>
                      <a:gd name="T15" fmla="*/ 1 h 50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736" h="504">
                        <a:moveTo>
                          <a:pt x="0" y="504"/>
                        </a:moveTo>
                        <a:cubicBezTo>
                          <a:pt x="24" y="488"/>
                          <a:pt x="568" y="248"/>
                          <a:pt x="864" y="168"/>
                        </a:cubicBezTo>
                        <a:cubicBezTo>
                          <a:pt x="1160" y="88"/>
                          <a:pt x="1464" y="48"/>
                          <a:pt x="1776" y="24"/>
                        </a:cubicBezTo>
                        <a:cubicBezTo>
                          <a:pt x="2088" y="0"/>
                          <a:pt x="2579" y="11"/>
                          <a:pt x="2736" y="24"/>
                        </a:cubicBezTo>
                        <a:lnTo>
                          <a:pt x="2720" y="103"/>
                        </a:lnTo>
                        <a:cubicBezTo>
                          <a:pt x="2558" y="116"/>
                          <a:pt x="2108" y="71"/>
                          <a:pt x="1764" y="103"/>
                        </a:cubicBezTo>
                        <a:cubicBezTo>
                          <a:pt x="1209" y="136"/>
                          <a:pt x="998" y="192"/>
                          <a:pt x="654" y="292"/>
                        </a:cubicBezTo>
                        <a:cubicBezTo>
                          <a:pt x="358" y="356"/>
                          <a:pt x="136" y="460"/>
                          <a:pt x="0" y="504"/>
                        </a:cubicBezTo>
                        <a:close/>
                      </a:path>
                    </a:pathLst>
                  </a:custGeom>
                  <a:gradFill rotWithShape="0">
                    <a:gsLst>
                      <a:gs pos="0">
                        <a:schemeClr val="accent2"/>
                      </a:gs>
                      <a:gs pos="100000">
                        <a:schemeClr val="folHlink"/>
                      </a:gs>
                    </a:gsLst>
                    <a:lin ang="0" scaled="1"/>
                  </a:gradFill>
                  <a:ln>
                    <a:noFill/>
                  </a:ln>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Lst>
                </p:spPr>
                <p:txBody>
                  <a:bodyPr wrap="none" anchor="ctr"/>
                  <a:lstStyle/>
                  <a:p>
                    <a:endParaRPr lang="en-US"/>
                  </a:p>
                </p:txBody>
              </p:sp>
              <p:sp>
                <p:nvSpPr>
                  <p:cNvPr id="1149" name="Freeform 31"/>
                  <p:cNvSpPr>
                    <a:spLocks/>
                  </p:cNvSpPr>
                  <p:nvPr/>
                </p:nvSpPr>
                <p:spPr bwMode="hidden">
                  <a:xfrm rot="463793">
                    <a:off x="4470" y="1581"/>
                    <a:ext cx="829" cy="442"/>
                  </a:xfrm>
                  <a:custGeom>
                    <a:avLst/>
                    <a:gdLst>
                      <a:gd name="T0" fmla="*/ 0 w 1769"/>
                      <a:gd name="T1" fmla="*/ 1 h 791"/>
                      <a:gd name="T2" fmla="*/ 0 w 1769"/>
                      <a:gd name="T3" fmla="*/ 1 h 791"/>
                      <a:gd name="T4" fmla="*/ 0 w 1769"/>
                      <a:gd name="T5" fmla="*/ 1 h 791"/>
                      <a:gd name="T6" fmla="*/ 0 w 1769"/>
                      <a:gd name="T7" fmla="*/ 1 h 791"/>
                      <a:gd name="T8" fmla="*/ 0 w 1769"/>
                      <a:gd name="T9" fmla="*/ 1 h 791"/>
                      <a:gd name="T10" fmla="*/ 0 w 1769"/>
                      <a:gd name="T11" fmla="*/ 1 h 791"/>
                      <a:gd name="T12" fmla="*/ 0 w 1769"/>
                      <a:gd name="T13" fmla="*/ 1 h 791"/>
                      <a:gd name="T14" fmla="*/ 0 w 1769"/>
                      <a:gd name="T15" fmla="*/ 1 h 791"/>
                      <a:gd name="T16" fmla="*/ 0 w 1769"/>
                      <a:gd name="T17" fmla="*/ 1 h 791"/>
                      <a:gd name="T18" fmla="*/ 0 w 1769"/>
                      <a:gd name="T19" fmla="*/ 1 h 791"/>
                      <a:gd name="T20" fmla="*/ 0 w 1769"/>
                      <a:gd name="T21" fmla="*/ 1 h 791"/>
                      <a:gd name="T22" fmla="*/ 0 w 1769"/>
                      <a:gd name="T23" fmla="*/ 1 h 79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769" h="791">
                        <a:moveTo>
                          <a:pt x="5" y="8"/>
                        </a:moveTo>
                        <a:cubicBezTo>
                          <a:pt x="85" y="0"/>
                          <a:pt x="293" y="24"/>
                          <a:pt x="485" y="56"/>
                        </a:cubicBezTo>
                        <a:cubicBezTo>
                          <a:pt x="677" y="88"/>
                          <a:pt x="969" y="137"/>
                          <a:pt x="1157" y="200"/>
                        </a:cubicBezTo>
                        <a:cubicBezTo>
                          <a:pt x="1345" y="263"/>
                          <a:pt x="1511" y="364"/>
                          <a:pt x="1611" y="432"/>
                        </a:cubicBezTo>
                        <a:cubicBezTo>
                          <a:pt x="1711" y="500"/>
                          <a:pt x="1743" y="550"/>
                          <a:pt x="1756" y="609"/>
                        </a:cubicBezTo>
                        <a:cubicBezTo>
                          <a:pt x="1769" y="668"/>
                          <a:pt x="1717" y="783"/>
                          <a:pt x="1689" y="787"/>
                        </a:cubicBezTo>
                        <a:cubicBezTo>
                          <a:pt x="1661" y="791"/>
                          <a:pt x="1639" y="687"/>
                          <a:pt x="1589" y="632"/>
                        </a:cubicBezTo>
                        <a:cubicBezTo>
                          <a:pt x="1539" y="577"/>
                          <a:pt x="1469" y="510"/>
                          <a:pt x="1389" y="454"/>
                        </a:cubicBezTo>
                        <a:cubicBezTo>
                          <a:pt x="1309" y="398"/>
                          <a:pt x="1244" y="346"/>
                          <a:pt x="1109" y="296"/>
                        </a:cubicBezTo>
                        <a:cubicBezTo>
                          <a:pt x="974" y="246"/>
                          <a:pt x="766" y="189"/>
                          <a:pt x="581" y="152"/>
                        </a:cubicBezTo>
                        <a:cubicBezTo>
                          <a:pt x="396" y="115"/>
                          <a:pt x="96" y="100"/>
                          <a:pt x="0" y="76"/>
                        </a:cubicBezTo>
                        <a:lnTo>
                          <a:pt x="5" y="8"/>
                        </a:lnTo>
                        <a:close/>
                      </a:path>
                    </a:pathLst>
                  </a:custGeom>
                  <a:gradFill rotWithShape="0">
                    <a:gsLst>
                      <a:gs pos="0">
                        <a:schemeClr val="folHlink"/>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grpSp>
            <p:grpSp>
              <p:nvGrpSpPr>
                <p:cNvPr id="1065" name="Group 32"/>
                <p:cNvGrpSpPr>
                  <a:grpSpLocks/>
                </p:cNvGrpSpPr>
                <p:nvPr/>
              </p:nvGrpSpPr>
              <p:grpSpPr bwMode="auto">
                <a:xfrm>
                  <a:off x="4314" y="487"/>
                  <a:ext cx="843" cy="134"/>
                  <a:chOff x="2983" y="1269"/>
                  <a:chExt cx="2150" cy="343"/>
                </a:xfrm>
              </p:grpSpPr>
              <p:sp>
                <p:nvSpPr>
                  <p:cNvPr id="1146" name="Freeform 33"/>
                  <p:cNvSpPr>
                    <a:spLocks/>
                  </p:cNvSpPr>
                  <p:nvPr/>
                </p:nvSpPr>
                <p:spPr bwMode="hidden">
                  <a:xfrm rot="-84182">
                    <a:off x="2982" y="1286"/>
                    <a:ext cx="1404" cy="220"/>
                  </a:xfrm>
                  <a:custGeom>
                    <a:avLst/>
                    <a:gdLst>
                      <a:gd name="T0" fmla="*/ 0 w 2736"/>
                      <a:gd name="T1" fmla="*/ 0 h 504"/>
                      <a:gd name="T2" fmla="*/ 1 w 2736"/>
                      <a:gd name="T3" fmla="*/ 0 h 504"/>
                      <a:gd name="T4" fmla="*/ 1 w 2736"/>
                      <a:gd name="T5" fmla="*/ 0 h 504"/>
                      <a:gd name="T6" fmla="*/ 1 w 2736"/>
                      <a:gd name="T7" fmla="*/ 0 h 504"/>
                      <a:gd name="T8" fmla="*/ 1 w 2736"/>
                      <a:gd name="T9" fmla="*/ 0 h 504"/>
                      <a:gd name="T10" fmla="*/ 1 w 2736"/>
                      <a:gd name="T11" fmla="*/ 0 h 504"/>
                      <a:gd name="T12" fmla="*/ 1 w 2736"/>
                      <a:gd name="T13" fmla="*/ 0 h 504"/>
                      <a:gd name="T14" fmla="*/ 0 w 2736"/>
                      <a:gd name="T15" fmla="*/ 0 h 50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736" h="504">
                        <a:moveTo>
                          <a:pt x="0" y="504"/>
                        </a:moveTo>
                        <a:cubicBezTo>
                          <a:pt x="24" y="488"/>
                          <a:pt x="568" y="248"/>
                          <a:pt x="864" y="168"/>
                        </a:cubicBezTo>
                        <a:cubicBezTo>
                          <a:pt x="1160" y="88"/>
                          <a:pt x="1464" y="48"/>
                          <a:pt x="1776" y="24"/>
                        </a:cubicBezTo>
                        <a:cubicBezTo>
                          <a:pt x="2088" y="0"/>
                          <a:pt x="2579" y="11"/>
                          <a:pt x="2736" y="24"/>
                        </a:cubicBezTo>
                        <a:lnTo>
                          <a:pt x="2720" y="103"/>
                        </a:lnTo>
                        <a:cubicBezTo>
                          <a:pt x="2558" y="116"/>
                          <a:pt x="2108" y="71"/>
                          <a:pt x="1764" y="103"/>
                        </a:cubicBezTo>
                        <a:cubicBezTo>
                          <a:pt x="1209" y="136"/>
                          <a:pt x="998" y="192"/>
                          <a:pt x="654" y="292"/>
                        </a:cubicBezTo>
                        <a:cubicBezTo>
                          <a:pt x="358" y="356"/>
                          <a:pt x="136" y="460"/>
                          <a:pt x="0" y="504"/>
                        </a:cubicBezTo>
                        <a:close/>
                      </a:path>
                    </a:pathLst>
                  </a:custGeom>
                  <a:gradFill rotWithShape="0">
                    <a:gsLst>
                      <a:gs pos="0">
                        <a:schemeClr val="accent2"/>
                      </a:gs>
                      <a:gs pos="100000">
                        <a:schemeClr val="folHlink"/>
                      </a:gs>
                    </a:gsLst>
                    <a:lin ang="0" scaled="1"/>
                  </a:gradFill>
                  <a:ln>
                    <a:noFill/>
                  </a:ln>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Lst>
                </p:spPr>
                <p:txBody>
                  <a:bodyPr wrap="none" anchor="ctr"/>
                  <a:lstStyle/>
                  <a:p>
                    <a:endParaRPr lang="en-US"/>
                  </a:p>
                </p:txBody>
              </p:sp>
              <p:sp>
                <p:nvSpPr>
                  <p:cNvPr id="1147" name="Freeform 34"/>
                  <p:cNvSpPr>
                    <a:spLocks/>
                  </p:cNvSpPr>
                  <p:nvPr/>
                </p:nvSpPr>
                <p:spPr bwMode="hidden">
                  <a:xfrm rot="-84182">
                    <a:off x="4377" y="1249"/>
                    <a:ext cx="755" cy="363"/>
                  </a:xfrm>
                  <a:custGeom>
                    <a:avLst/>
                    <a:gdLst>
                      <a:gd name="T0" fmla="*/ 0 w 1769"/>
                      <a:gd name="T1" fmla="*/ 0 h 791"/>
                      <a:gd name="T2" fmla="*/ 0 w 1769"/>
                      <a:gd name="T3" fmla="*/ 0 h 791"/>
                      <a:gd name="T4" fmla="*/ 0 w 1769"/>
                      <a:gd name="T5" fmla="*/ 0 h 791"/>
                      <a:gd name="T6" fmla="*/ 0 w 1769"/>
                      <a:gd name="T7" fmla="*/ 0 h 791"/>
                      <a:gd name="T8" fmla="*/ 0 w 1769"/>
                      <a:gd name="T9" fmla="*/ 0 h 791"/>
                      <a:gd name="T10" fmla="*/ 0 w 1769"/>
                      <a:gd name="T11" fmla="*/ 0 h 791"/>
                      <a:gd name="T12" fmla="*/ 0 w 1769"/>
                      <a:gd name="T13" fmla="*/ 0 h 791"/>
                      <a:gd name="T14" fmla="*/ 0 w 1769"/>
                      <a:gd name="T15" fmla="*/ 0 h 791"/>
                      <a:gd name="T16" fmla="*/ 0 w 1769"/>
                      <a:gd name="T17" fmla="*/ 0 h 791"/>
                      <a:gd name="T18" fmla="*/ 0 w 1769"/>
                      <a:gd name="T19" fmla="*/ 0 h 791"/>
                      <a:gd name="T20" fmla="*/ 0 w 1769"/>
                      <a:gd name="T21" fmla="*/ 0 h 791"/>
                      <a:gd name="T22" fmla="*/ 0 w 1769"/>
                      <a:gd name="T23" fmla="*/ 0 h 79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769" h="791">
                        <a:moveTo>
                          <a:pt x="5" y="8"/>
                        </a:moveTo>
                        <a:cubicBezTo>
                          <a:pt x="85" y="0"/>
                          <a:pt x="293" y="24"/>
                          <a:pt x="485" y="56"/>
                        </a:cubicBezTo>
                        <a:cubicBezTo>
                          <a:pt x="677" y="88"/>
                          <a:pt x="969" y="137"/>
                          <a:pt x="1157" y="200"/>
                        </a:cubicBezTo>
                        <a:cubicBezTo>
                          <a:pt x="1345" y="263"/>
                          <a:pt x="1511" y="364"/>
                          <a:pt x="1611" y="432"/>
                        </a:cubicBezTo>
                        <a:cubicBezTo>
                          <a:pt x="1711" y="500"/>
                          <a:pt x="1743" y="550"/>
                          <a:pt x="1756" y="609"/>
                        </a:cubicBezTo>
                        <a:cubicBezTo>
                          <a:pt x="1769" y="668"/>
                          <a:pt x="1717" y="783"/>
                          <a:pt x="1689" y="787"/>
                        </a:cubicBezTo>
                        <a:cubicBezTo>
                          <a:pt x="1661" y="791"/>
                          <a:pt x="1639" y="687"/>
                          <a:pt x="1589" y="632"/>
                        </a:cubicBezTo>
                        <a:cubicBezTo>
                          <a:pt x="1539" y="577"/>
                          <a:pt x="1469" y="510"/>
                          <a:pt x="1389" y="454"/>
                        </a:cubicBezTo>
                        <a:cubicBezTo>
                          <a:pt x="1309" y="398"/>
                          <a:pt x="1244" y="346"/>
                          <a:pt x="1109" y="296"/>
                        </a:cubicBezTo>
                        <a:cubicBezTo>
                          <a:pt x="974" y="246"/>
                          <a:pt x="766" y="189"/>
                          <a:pt x="581" y="152"/>
                        </a:cubicBezTo>
                        <a:cubicBezTo>
                          <a:pt x="396" y="115"/>
                          <a:pt x="96" y="100"/>
                          <a:pt x="0" y="76"/>
                        </a:cubicBezTo>
                        <a:lnTo>
                          <a:pt x="5" y="8"/>
                        </a:lnTo>
                        <a:close/>
                      </a:path>
                    </a:pathLst>
                  </a:custGeom>
                  <a:gradFill rotWithShape="0">
                    <a:gsLst>
                      <a:gs pos="0">
                        <a:schemeClr val="folHlink"/>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grpSp>
            <p:grpSp>
              <p:nvGrpSpPr>
                <p:cNvPr id="1066" name="Group 35"/>
                <p:cNvGrpSpPr>
                  <a:grpSpLocks/>
                </p:cNvGrpSpPr>
                <p:nvPr/>
              </p:nvGrpSpPr>
              <p:grpSpPr bwMode="auto">
                <a:xfrm>
                  <a:off x="4296" y="349"/>
                  <a:ext cx="737" cy="167"/>
                  <a:chOff x="2938" y="917"/>
                  <a:chExt cx="1879" cy="427"/>
                </a:xfrm>
              </p:grpSpPr>
              <p:sp>
                <p:nvSpPr>
                  <p:cNvPr id="1144" name="Freeform 36"/>
                  <p:cNvSpPr>
                    <a:spLocks/>
                  </p:cNvSpPr>
                  <p:nvPr/>
                </p:nvSpPr>
                <p:spPr bwMode="hidden">
                  <a:xfrm rot="-802576">
                    <a:off x="2883" y="1128"/>
                    <a:ext cx="1265" cy="202"/>
                  </a:xfrm>
                  <a:custGeom>
                    <a:avLst/>
                    <a:gdLst>
                      <a:gd name="T0" fmla="*/ 0 w 2736"/>
                      <a:gd name="T1" fmla="*/ 0 h 504"/>
                      <a:gd name="T2" fmla="*/ 0 w 2736"/>
                      <a:gd name="T3" fmla="*/ 0 h 504"/>
                      <a:gd name="T4" fmla="*/ 0 w 2736"/>
                      <a:gd name="T5" fmla="*/ 0 h 504"/>
                      <a:gd name="T6" fmla="*/ 0 w 2736"/>
                      <a:gd name="T7" fmla="*/ 0 h 504"/>
                      <a:gd name="T8" fmla="*/ 0 w 2736"/>
                      <a:gd name="T9" fmla="*/ 0 h 504"/>
                      <a:gd name="T10" fmla="*/ 0 w 2736"/>
                      <a:gd name="T11" fmla="*/ 0 h 504"/>
                      <a:gd name="T12" fmla="*/ 0 w 2736"/>
                      <a:gd name="T13" fmla="*/ 0 h 504"/>
                      <a:gd name="T14" fmla="*/ 0 w 2736"/>
                      <a:gd name="T15" fmla="*/ 0 h 50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736" h="504">
                        <a:moveTo>
                          <a:pt x="0" y="504"/>
                        </a:moveTo>
                        <a:cubicBezTo>
                          <a:pt x="24" y="488"/>
                          <a:pt x="568" y="248"/>
                          <a:pt x="864" y="168"/>
                        </a:cubicBezTo>
                        <a:cubicBezTo>
                          <a:pt x="1160" y="88"/>
                          <a:pt x="1464" y="48"/>
                          <a:pt x="1776" y="24"/>
                        </a:cubicBezTo>
                        <a:cubicBezTo>
                          <a:pt x="2088" y="0"/>
                          <a:pt x="2579" y="11"/>
                          <a:pt x="2736" y="24"/>
                        </a:cubicBezTo>
                        <a:lnTo>
                          <a:pt x="2720" y="103"/>
                        </a:lnTo>
                        <a:cubicBezTo>
                          <a:pt x="2558" y="116"/>
                          <a:pt x="2108" y="71"/>
                          <a:pt x="1764" y="103"/>
                        </a:cubicBezTo>
                        <a:cubicBezTo>
                          <a:pt x="1209" y="136"/>
                          <a:pt x="998" y="192"/>
                          <a:pt x="654" y="292"/>
                        </a:cubicBezTo>
                        <a:cubicBezTo>
                          <a:pt x="358" y="356"/>
                          <a:pt x="136" y="460"/>
                          <a:pt x="0" y="504"/>
                        </a:cubicBezTo>
                        <a:close/>
                      </a:path>
                    </a:pathLst>
                  </a:custGeom>
                  <a:gradFill rotWithShape="0">
                    <a:gsLst>
                      <a:gs pos="0">
                        <a:schemeClr val="accent2"/>
                      </a:gs>
                      <a:gs pos="100000">
                        <a:schemeClr val="folHlink"/>
                      </a:gs>
                    </a:gsLst>
                    <a:lin ang="0" scaled="1"/>
                  </a:gradFill>
                  <a:ln>
                    <a:noFill/>
                  </a:ln>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Lst>
                </p:spPr>
                <p:txBody>
                  <a:bodyPr wrap="none" anchor="ctr"/>
                  <a:lstStyle/>
                  <a:p>
                    <a:endParaRPr lang="en-US"/>
                  </a:p>
                </p:txBody>
              </p:sp>
              <p:sp>
                <p:nvSpPr>
                  <p:cNvPr id="1145" name="Freeform 37"/>
                  <p:cNvSpPr>
                    <a:spLocks/>
                  </p:cNvSpPr>
                  <p:nvPr/>
                </p:nvSpPr>
                <p:spPr bwMode="hidden">
                  <a:xfrm rot="-802576">
                    <a:off x="4148" y="918"/>
                    <a:ext cx="668" cy="335"/>
                  </a:xfrm>
                  <a:custGeom>
                    <a:avLst/>
                    <a:gdLst>
                      <a:gd name="T0" fmla="*/ 0 w 1769"/>
                      <a:gd name="T1" fmla="*/ 0 h 791"/>
                      <a:gd name="T2" fmla="*/ 0 w 1769"/>
                      <a:gd name="T3" fmla="*/ 0 h 791"/>
                      <a:gd name="T4" fmla="*/ 0 w 1769"/>
                      <a:gd name="T5" fmla="*/ 0 h 791"/>
                      <a:gd name="T6" fmla="*/ 0 w 1769"/>
                      <a:gd name="T7" fmla="*/ 0 h 791"/>
                      <a:gd name="T8" fmla="*/ 0 w 1769"/>
                      <a:gd name="T9" fmla="*/ 0 h 791"/>
                      <a:gd name="T10" fmla="*/ 0 w 1769"/>
                      <a:gd name="T11" fmla="*/ 0 h 791"/>
                      <a:gd name="T12" fmla="*/ 0 w 1769"/>
                      <a:gd name="T13" fmla="*/ 0 h 791"/>
                      <a:gd name="T14" fmla="*/ 0 w 1769"/>
                      <a:gd name="T15" fmla="*/ 0 h 791"/>
                      <a:gd name="T16" fmla="*/ 0 w 1769"/>
                      <a:gd name="T17" fmla="*/ 0 h 791"/>
                      <a:gd name="T18" fmla="*/ 0 w 1769"/>
                      <a:gd name="T19" fmla="*/ 0 h 791"/>
                      <a:gd name="T20" fmla="*/ 0 w 1769"/>
                      <a:gd name="T21" fmla="*/ 0 h 791"/>
                      <a:gd name="T22" fmla="*/ 0 w 1769"/>
                      <a:gd name="T23" fmla="*/ 0 h 79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769" h="791">
                        <a:moveTo>
                          <a:pt x="5" y="8"/>
                        </a:moveTo>
                        <a:cubicBezTo>
                          <a:pt x="85" y="0"/>
                          <a:pt x="293" y="24"/>
                          <a:pt x="485" y="56"/>
                        </a:cubicBezTo>
                        <a:cubicBezTo>
                          <a:pt x="677" y="88"/>
                          <a:pt x="969" y="137"/>
                          <a:pt x="1157" y="200"/>
                        </a:cubicBezTo>
                        <a:cubicBezTo>
                          <a:pt x="1345" y="263"/>
                          <a:pt x="1511" y="364"/>
                          <a:pt x="1611" y="432"/>
                        </a:cubicBezTo>
                        <a:cubicBezTo>
                          <a:pt x="1711" y="500"/>
                          <a:pt x="1743" y="550"/>
                          <a:pt x="1756" y="609"/>
                        </a:cubicBezTo>
                        <a:cubicBezTo>
                          <a:pt x="1769" y="668"/>
                          <a:pt x="1717" y="783"/>
                          <a:pt x="1689" y="787"/>
                        </a:cubicBezTo>
                        <a:cubicBezTo>
                          <a:pt x="1661" y="791"/>
                          <a:pt x="1639" y="687"/>
                          <a:pt x="1589" y="632"/>
                        </a:cubicBezTo>
                        <a:cubicBezTo>
                          <a:pt x="1539" y="577"/>
                          <a:pt x="1469" y="510"/>
                          <a:pt x="1389" y="454"/>
                        </a:cubicBezTo>
                        <a:cubicBezTo>
                          <a:pt x="1309" y="398"/>
                          <a:pt x="1244" y="346"/>
                          <a:pt x="1109" y="296"/>
                        </a:cubicBezTo>
                        <a:cubicBezTo>
                          <a:pt x="974" y="246"/>
                          <a:pt x="766" y="189"/>
                          <a:pt x="581" y="152"/>
                        </a:cubicBezTo>
                        <a:cubicBezTo>
                          <a:pt x="396" y="115"/>
                          <a:pt x="96" y="100"/>
                          <a:pt x="0" y="76"/>
                        </a:cubicBezTo>
                        <a:lnTo>
                          <a:pt x="5" y="8"/>
                        </a:lnTo>
                        <a:close/>
                      </a:path>
                    </a:pathLst>
                  </a:custGeom>
                  <a:gradFill rotWithShape="0">
                    <a:gsLst>
                      <a:gs pos="0">
                        <a:schemeClr val="folHlink"/>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grpSp>
            <p:grpSp>
              <p:nvGrpSpPr>
                <p:cNvPr id="1067" name="Group 38"/>
                <p:cNvGrpSpPr>
                  <a:grpSpLocks/>
                </p:cNvGrpSpPr>
                <p:nvPr/>
              </p:nvGrpSpPr>
              <p:grpSpPr bwMode="auto">
                <a:xfrm>
                  <a:off x="3394" y="637"/>
                  <a:ext cx="493" cy="912"/>
                  <a:chOff x="637" y="1653"/>
                  <a:chExt cx="1257" cy="2326"/>
                </a:xfrm>
              </p:grpSpPr>
              <p:sp>
                <p:nvSpPr>
                  <p:cNvPr id="1142" name="Freeform 39"/>
                  <p:cNvSpPr>
                    <a:spLocks/>
                  </p:cNvSpPr>
                  <p:nvPr/>
                </p:nvSpPr>
                <p:spPr bwMode="hidden">
                  <a:xfrm rot="18888116" flipH="1">
                    <a:off x="866" y="2351"/>
                    <a:ext cx="1726" cy="297"/>
                  </a:xfrm>
                  <a:custGeom>
                    <a:avLst/>
                    <a:gdLst>
                      <a:gd name="T0" fmla="*/ 0 w 2736"/>
                      <a:gd name="T1" fmla="*/ 1 h 504"/>
                      <a:gd name="T2" fmla="*/ 3 w 2736"/>
                      <a:gd name="T3" fmla="*/ 1 h 504"/>
                      <a:gd name="T4" fmla="*/ 7 w 2736"/>
                      <a:gd name="T5" fmla="*/ 1 h 504"/>
                      <a:gd name="T6" fmla="*/ 11 w 2736"/>
                      <a:gd name="T7" fmla="*/ 1 h 504"/>
                      <a:gd name="T8" fmla="*/ 11 w 2736"/>
                      <a:gd name="T9" fmla="*/ 1 h 504"/>
                      <a:gd name="T10" fmla="*/ 7 w 2736"/>
                      <a:gd name="T11" fmla="*/ 1 h 504"/>
                      <a:gd name="T12" fmla="*/ 3 w 2736"/>
                      <a:gd name="T13" fmla="*/ 1 h 504"/>
                      <a:gd name="T14" fmla="*/ 0 w 2736"/>
                      <a:gd name="T15" fmla="*/ 1 h 50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736" h="504">
                        <a:moveTo>
                          <a:pt x="0" y="504"/>
                        </a:moveTo>
                        <a:cubicBezTo>
                          <a:pt x="24" y="488"/>
                          <a:pt x="568" y="248"/>
                          <a:pt x="864" y="168"/>
                        </a:cubicBezTo>
                        <a:cubicBezTo>
                          <a:pt x="1160" y="88"/>
                          <a:pt x="1464" y="48"/>
                          <a:pt x="1776" y="24"/>
                        </a:cubicBezTo>
                        <a:cubicBezTo>
                          <a:pt x="2088" y="0"/>
                          <a:pt x="2579" y="11"/>
                          <a:pt x="2736" y="24"/>
                        </a:cubicBezTo>
                        <a:lnTo>
                          <a:pt x="2720" y="103"/>
                        </a:lnTo>
                        <a:cubicBezTo>
                          <a:pt x="2558" y="116"/>
                          <a:pt x="2108" y="71"/>
                          <a:pt x="1764" y="103"/>
                        </a:cubicBezTo>
                        <a:cubicBezTo>
                          <a:pt x="1209" y="136"/>
                          <a:pt x="998" y="192"/>
                          <a:pt x="654" y="292"/>
                        </a:cubicBezTo>
                        <a:cubicBezTo>
                          <a:pt x="358" y="356"/>
                          <a:pt x="136" y="460"/>
                          <a:pt x="0" y="504"/>
                        </a:cubicBezTo>
                        <a:close/>
                      </a:path>
                    </a:pathLst>
                  </a:custGeom>
                  <a:gradFill rotWithShape="0">
                    <a:gsLst>
                      <a:gs pos="0">
                        <a:schemeClr val="folHlink"/>
                      </a:gs>
                      <a:gs pos="100000">
                        <a:schemeClr val="accent2"/>
                      </a:gs>
                    </a:gsLst>
                    <a:lin ang="0" scaled="1"/>
                  </a:gradFill>
                  <a:ln>
                    <a:noFill/>
                  </a:ln>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Lst>
                </p:spPr>
                <p:txBody>
                  <a:bodyPr wrap="none" anchor="ctr"/>
                  <a:lstStyle/>
                  <a:p>
                    <a:endParaRPr lang="en-US"/>
                  </a:p>
                </p:txBody>
              </p:sp>
              <p:sp>
                <p:nvSpPr>
                  <p:cNvPr id="1143" name="Freeform 40"/>
                  <p:cNvSpPr>
                    <a:spLocks/>
                  </p:cNvSpPr>
                  <p:nvPr/>
                </p:nvSpPr>
                <p:spPr bwMode="hidden">
                  <a:xfrm rot="18888116" flipH="1">
                    <a:off x="419" y="3271"/>
                    <a:ext cx="925" cy="489"/>
                  </a:xfrm>
                  <a:custGeom>
                    <a:avLst/>
                    <a:gdLst>
                      <a:gd name="T0" fmla="*/ 1 w 1769"/>
                      <a:gd name="T1" fmla="*/ 1 h 791"/>
                      <a:gd name="T2" fmla="*/ 1 w 1769"/>
                      <a:gd name="T3" fmla="*/ 1 h 791"/>
                      <a:gd name="T4" fmla="*/ 1 w 1769"/>
                      <a:gd name="T5" fmla="*/ 1 h 791"/>
                      <a:gd name="T6" fmla="*/ 1 w 1769"/>
                      <a:gd name="T7" fmla="*/ 1 h 791"/>
                      <a:gd name="T8" fmla="*/ 1 w 1769"/>
                      <a:gd name="T9" fmla="*/ 1 h 791"/>
                      <a:gd name="T10" fmla="*/ 1 w 1769"/>
                      <a:gd name="T11" fmla="*/ 2 h 791"/>
                      <a:gd name="T12" fmla="*/ 1 w 1769"/>
                      <a:gd name="T13" fmla="*/ 2 h 791"/>
                      <a:gd name="T14" fmla="*/ 1 w 1769"/>
                      <a:gd name="T15" fmla="*/ 1 h 791"/>
                      <a:gd name="T16" fmla="*/ 1 w 1769"/>
                      <a:gd name="T17" fmla="*/ 1 h 791"/>
                      <a:gd name="T18" fmla="*/ 1 w 1769"/>
                      <a:gd name="T19" fmla="*/ 1 h 791"/>
                      <a:gd name="T20" fmla="*/ 0 w 1769"/>
                      <a:gd name="T21" fmla="*/ 1 h 791"/>
                      <a:gd name="T22" fmla="*/ 1 w 1769"/>
                      <a:gd name="T23" fmla="*/ 1 h 79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769" h="791">
                        <a:moveTo>
                          <a:pt x="5" y="8"/>
                        </a:moveTo>
                        <a:cubicBezTo>
                          <a:pt x="85" y="0"/>
                          <a:pt x="293" y="24"/>
                          <a:pt x="485" y="56"/>
                        </a:cubicBezTo>
                        <a:cubicBezTo>
                          <a:pt x="677" y="88"/>
                          <a:pt x="969" y="137"/>
                          <a:pt x="1157" y="200"/>
                        </a:cubicBezTo>
                        <a:cubicBezTo>
                          <a:pt x="1345" y="263"/>
                          <a:pt x="1511" y="364"/>
                          <a:pt x="1611" y="432"/>
                        </a:cubicBezTo>
                        <a:cubicBezTo>
                          <a:pt x="1711" y="500"/>
                          <a:pt x="1743" y="550"/>
                          <a:pt x="1756" y="609"/>
                        </a:cubicBezTo>
                        <a:cubicBezTo>
                          <a:pt x="1769" y="668"/>
                          <a:pt x="1717" y="783"/>
                          <a:pt x="1689" y="787"/>
                        </a:cubicBezTo>
                        <a:cubicBezTo>
                          <a:pt x="1661" y="791"/>
                          <a:pt x="1639" y="687"/>
                          <a:pt x="1589" y="632"/>
                        </a:cubicBezTo>
                        <a:cubicBezTo>
                          <a:pt x="1539" y="577"/>
                          <a:pt x="1469" y="510"/>
                          <a:pt x="1389" y="454"/>
                        </a:cubicBezTo>
                        <a:cubicBezTo>
                          <a:pt x="1309" y="398"/>
                          <a:pt x="1244" y="346"/>
                          <a:pt x="1109" y="296"/>
                        </a:cubicBezTo>
                        <a:cubicBezTo>
                          <a:pt x="974" y="246"/>
                          <a:pt x="766" y="189"/>
                          <a:pt x="581" y="152"/>
                        </a:cubicBezTo>
                        <a:cubicBezTo>
                          <a:pt x="396" y="115"/>
                          <a:pt x="96" y="100"/>
                          <a:pt x="0" y="76"/>
                        </a:cubicBezTo>
                        <a:lnTo>
                          <a:pt x="5" y="8"/>
                        </a:lnTo>
                        <a:close/>
                      </a:path>
                    </a:pathLst>
                  </a:custGeom>
                  <a:gradFill rotWithShape="0">
                    <a:gsLst>
                      <a:gs pos="0">
                        <a:schemeClr val="folHlink"/>
                      </a:gs>
                      <a:gs pos="100000">
                        <a:schemeClr val="bg1"/>
                      </a:gs>
                    </a:gsLst>
                    <a:lin ang="5400000" scaled="1"/>
                  </a:gradFill>
                  <a:ln>
                    <a:noFill/>
                  </a:ln>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Lst>
                </p:spPr>
                <p:txBody>
                  <a:bodyPr wrap="none" anchor="ctr"/>
                  <a:lstStyle/>
                  <a:p>
                    <a:endParaRPr lang="en-US"/>
                  </a:p>
                </p:txBody>
              </p:sp>
            </p:grpSp>
            <p:grpSp>
              <p:nvGrpSpPr>
                <p:cNvPr id="1068" name="Group 41"/>
                <p:cNvGrpSpPr>
                  <a:grpSpLocks/>
                </p:cNvGrpSpPr>
                <p:nvPr/>
              </p:nvGrpSpPr>
              <p:grpSpPr bwMode="auto">
                <a:xfrm>
                  <a:off x="3142" y="850"/>
                  <a:ext cx="966" cy="522"/>
                  <a:chOff x="-5" y="2196"/>
                  <a:chExt cx="2463" cy="1332"/>
                </a:xfrm>
              </p:grpSpPr>
              <p:sp>
                <p:nvSpPr>
                  <p:cNvPr id="1140" name="Freeform 42"/>
                  <p:cNvSpPr>
                    <a:spLocks/>
                  </p:cNvSpPr>
                  <p:nvPr/>
                </p:nvSpPr>
                <p:spPr bwMode="hidden">
                  <a:xfrm rot="19495919" flipH="1">
                    <a:off x="644" y="2196"/>
                    <a:ext cx="1797" cy="347"/>
                  </a:xfrm>
                  <a:custGeom>
                    <a:avLst/>
                    <a:gdLst>
                      <a:gd name="T0" fmla="*/ 0 w 2736"/>
                      <a:gd name="T1" fmla="*/ 6 h 504"/>
                      <a:gd name="T2" fmla="*/ 6 w 2736"/>
                      <a:gd name="T3" fmla="*/ 2 h 504"/>
                      <a:gd name="T4" fmla="*/ 12 w 2736"/>
                      <a:gd name="T5" fmla="*/ 1 h 504"/>
                      <a:gd name="T6" fmla="*/ 18 w 2736"/>
                      <a:gd name="T7" fmla="*/ 1 h 504"/>
                      <a:gd name="T8" fmla="*/ 18 w 2736"/>
                      <a:gd name="T9" fmla="*/ 1 h 504"/>
                      <a:gd name="T10" fmla="*/ 11 w 2736"/>
                      <a:gd name="T11" fmla="*/ 1 h 504"/>
                      <a:gd name="T12" fmla="*/ 5 w 2736"/>
                      <a:gd name="T13" fmla="*/ 3 h 504"/>
                      <a:gd name="T14" fmla="*/ 0 w 2736"/>
                      <a:gd name="T15" fmla="*/ 6 h 50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736" h="504">
                        <a:moveTo>
                          <a:pt x="0" y="504"/>
                        </a:moveTo>
                        <a:cubicBezTo>
                          <a:pt x="24" y="488"/>
                          <a:pt x="568" y="248"/>
                          <a:pt x="864" y="168"/>
                        </a:cubicBezTo>
                        <a:cubicBezTo>
                          <a:pt x="1160" y="88"/>
                          <a:pt x="1464" y="48"/>
                          <a:pt x="1776" y="24"/>
                        </a:cubicBezTo>
                        <a:cubicBezTo>
                          <a:pt x="2088" y="0"/>
                          <a:pt x="2579" y="11"/>
                          <a:pt x="2736" y="24"/>
                        </a:cubicBezTo>
                        <a:lnTo>
                          <a:pt x="2720" y="103"/>
                        </a:lnTo>
                        <a:cubicBezTo>
                          <a:pt x="2558" y="116"/>
                          <a:pt x="2108" y="71"/>
                          <a:pt x="1764" y="103"/>
                        </a:cubicBezTo>
                        <a:cubicBezTo>
                          <a:pt x="1209" y="136"/>
                          <a:pt x="998" y="192"/>
                          <a:pt x="654" y="292"/>
                        </a:cubicBezTo>
                        <a:cubicBezTo>
                          <a:pt x="358" y="356"/>
                          <a:pt x="136" y="460"/>
                          <a:pt x="0" y="504"/>
                        </a:cubicBezTo>
                        <a:close/>
                      </a:path>
                    </a:pathLst>
                  </a:custGeom>
                  <a:gradFill rotWithShape="0">
                    <a:gsLst>
                      <a:gs pos="0">
                        <a:schemeClr val="folHlink"/>
                      </a:gs>
                      <a:gs pos="100000">
                        <a:schemeClr val="accent2"/>
                      </a:gs>
                    </a:gsLst>
                    <a:lin ang="0" scaled="1"/>
                  </a:gradFill>
                  <a:ln>
                    <a:noFill/>
                  </a:ln>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Lst>
                </p:spPr>
                <p:txBody>
                  <a:bodyPr wrap="none" anchor="ctr"/>
                  <a:lstStyle/>
                  <a:p>
                    <a:endParaRPr lang="en-US"/>
                  </a:p>
                </p:txBody>
              </p:sp>
              <p:sp>
                <p:nvSpPr>
                  <p:cNvPr id="1141" name="Freeform 43"/>
                  <p:cNvSpPr>
                    <a:spLocks/>
                  </p:cNvSpPr>
                  <p:nvPr/>
                </p:nvSpPr>
                <p:spPr bwMode="hidden">
                  <a:xfrm rot="19495919" flipH="1">
                    <a:off x="-6" y="2982"/>
                    <a:ext cx="968" cy="545"/>
                  </a:xfrm>
                  <a:custGeom>
                    <a:avLst/>
                    <a:gdLst>
                      <a:gd name="T0" fmla="*/ 1 w 1769"/>
                      <a:gd name="T1" fmla="*/ 1 h 791"/>
                      <a:gd name="T2" fmla="*/ 1 w 1769"/>
                      <a:gd name="T3" fmla="*/ 1 h 791"/>
                      <a:gd name="T4" fmla="*/ 1 w 1769"/>
                      <a:gd name="T5" fmla="*/ 2 h 791"/>
                      <a:gd name="T6" fmla="*/ 1 w 1769"/>
                      <a:gd name="T7" fmla="*/ 5 h 791"/>
                      <a:gd name="T8" fmla="*/ 1 w 1769"/>
                      <a:gd name="T9" fmla="*/ 7 h 791"/>
                      <a:gd name="T10" fmla="*/ 1 w 1769"/>
                      <a:gd name="T11" fmla="*/ 9 h 791"/>
                      <a:gd name="T12" fmla="*/ 1 w 1769"/>
                      <a:gd name="T13" fmla="*/ 7 h 791"/>
                      <a:gd name="T14" fmla="*/ 1 w 1769"/>
                      <a:gd name="T15" fmla="*/ 6 h 791"/>
                      <a:gd name="T16" fmla="*/ 1 w 1769"/>
                      <a:gd name="T17" fmla="*/ 3 h 791"/>
                      <a:gd name="T18" fmla="*/ 1 w 1769"/>
                      <a:gd name="T19" fmla="*/ 2 h 791"/>
                      <a:gd name="T20" fmla="*/ 0 w 1769"/>
                      <a:gd name="T21" fmla="*/ 1 h 791"/>
                      <a:gd name="T22" fmla="*/ 1 w 1769"/>
                      <a:gd name="T23" fmla="*/ 1 h 79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769" h="791">
                        <a:moveTo>
                          <a:pt x="5" y="8"/>
                        </a:moveTo>
                        <a:cubicBezTo>
                          <a:pt x="85" y="0"/>
                          <a:pt x="293" y="24"/>
                          <a:pt x="485" y="56"/>
                        </a:cubicBezTo>
                        <a:cubicBezTo>
                          <a:pt x="677" y="88"/>
                          <a:pt x="969" y="137"/>
                          <a:pt x="1157" y="200"/>
                        </a:cubicBezTo>
                        <a:cubicBezTo>
                          <a:pt x="1345" y="263"/>
                          <a:pt x="1511" y="364"/>
                          <a:pt x="1611" y="432"/>
                        </a:cubicBezTo>
                        <a:cubicBezTo>
                          <a:pt x="1711" y="500"/>
                          <a:pt x="1743" y="550"/>
                          <a:pt x="1756" y="609"/>
                        </a:cubicBezTo>
                        <a:cubicBezTo>
                          <a:pt x="1769" y="668"/>
                          <a:pt x="1717" y="783"/>
                          <a:pt x="1689" y="787"/>
                        </a:cubicBezTo>
                        <a:cubicBezTo>
                          <a:pt x="1661" y="791"/>
                          <a:pt x="1639" y="687"/>
                          <a:pt x="1589" y="632"/>
                        </a:cubicBezTo>
                        <a:cubicBezTo>
                          <a:pt x="1539" y="577"/>
                          <a:pt x="1469" y="510"/>
                          <a:pt x="1389" y="454"/>
                        </a:cubicBezTo>
                        <a:cubicBezTo>
                          <a:pt x="1309" y="398"/>
                          <a:pt x="1244" y="346"/>
                          <a:pt x="1109" y="296"/>
                        </a:cubicBezTo>
                        <a:cubicBezTo>
                          <a:pt x="974" y="246"/>
                          <a:pt x="766" y="189"/>
                          <a:pt x="581" y="152"/>
                        </a:cubicBezTo>
                        <a:cubicBezTo>
                          <a:pt x="396" y="115"/>
                          <a:pt x="96" y="100"/>
                          <a:pt x="0" y="76"/>
                        </a:cubicBezTo>
                        <a:lnTo>
                          <a:pt x="5" y="8"/>
                        </a:lnTo>
                        <a:close/>
                      </a:path>
                    </a:pathLst>
                  </a:custGeom>
                  <a:gradFill rotWithShape="0">
                    <a:gsLst>
                      <a:gs pos="0">
                        <a:schemeClr val="folHlink"/>
                      </a:gs>
                      <a:gs pos="100000">
                        <a:schemeClr val="bg1"/>
                      </a:gs>
                    </a:gsLst>
                    <a:lin ang="5400000" scaled="1"/>
                  </a:gradFill>
                  <a:ln>
                    <a:noFill/>
                  </a:ln>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Lst>
                </p:spPr>
                <p:txBody>
                  <a:bodyPr wrap="none" anchor="ctr"/>
                  <a:lstStyle/>
                  <a:p>
                    <a:endParaRPr lang="en-US"/>
                  </a:p>
                </p:txBody>
              </p:sp>
            </p:grpSp>
            <p:grpSp>
              <p:nvGrpSpPr>
                <p:cNvPr id="1069" name="Group 44"/>
                <p:cNvGrpSpPr>
                  <a:grpSpLocks/>
                </p:cNvGrpSpPr>
                <p:nvPr/>
              </p:nvGrpSpPr>
              <p:grpSpPr bwMode="auto">
                <a:xfrm>
                  <a:off x="3124" y="777"/>
                  <a:ext cx="971" cy="417"/>
                  <a:chOff x="-52" y="2009"/>
                  <a:chExt cx="2477" cy="1064"/>
                </a:xfrm>
              </p:grpSpPr>
              <p:sp>
                <p:nvSpPr>
                  <p:cNvPr id="1138" name="Freeform 45"/>
                  <p:cNvSpPr>
                    <a:spLocks/>
                  </p:cNvSpPr>
                  <p:nvPr/>
                </p:nvSpPr>
                <p:spPr bwMode="hidden">
                  <a:xfrm rot="20017085" flipH="1">
                    <a:off x="689" y="2010"/>
                    <a:ext cx="1736" cy="303"/>
                  </a:xfrm>
                  <a:custGeom>
                    <a:avLst/>
                    <a:gdLst>
                      <a:gd name="T0" fmla="*/ 0 w 2736"/>
                      <a:gd name="T1" fmla="*/ 1 h 504"/>
                      <a:gd name="T2" fmla="*/ 4 w 2736"/>
                      <a:gd name="T3" fmla="*/ 1 h 504"/>
                      <a:gd name="T4" fmla="*/ 8 w 2736"/>
                      <a:gd name="T5" fmla="*/ 1 h 504"/>
                      <a:gd name="T6" fmla="*/ 11 w 2736"/>
                      <a:gd name="T7" fmla="*/ 1 h 504"/>
                      <a:gd name="T8" fmla="*/ 11 w 2736"/>
                      <a:gd name="T9" fmla="*/ 1 h 504"/>
                      <a:gd name="T10" fmla="*/ 7 w 2736"/>
                      <a:gd name="T11" fmla="*/ 1 h 504"/>
                      <a:gd name="T12" fmla="*/ 3 w 2736"/>
                      <a:gd name="T13" fmla="*/ 1 h 504"/>
                      <a:gd name="T14" fmla="*/ 0 w 2736"/>
                      <a:gd name="T15" fmla="*/ 1 h 50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736" h="504">
                        <a:moveTo>
                          <a:pt x="0" y="504"/>
                        </a:moveTo>
                        <a:cubicBezTo>
                          <a:pt x="24" y="488"/>
                          <a:pt x="568" y="248"/>
                          <a:pt x="864" y="168"/>
                        </a:cubicBezTo>
                        <a:cubicBezTo>
                          <a:pt x="1160" y="88"/>
                          <a:pt x="1464" y="48"/>
                          <a:pt x="1776" y="24"/>
                        </a:cubicBezTo>
                        <a:cubicBezTo>
                          <a:pt x="2088" y="0"/>
                          <a:pt x="2579" y="11"/>
                          <a:pt x="2736" y="24"/>
                        </a:cubicBezTo>
                        <a:lnTo>
                          <a:pt x="2720" y="103"/>
                        </a:lnTo>
                        <a:cubicBezTo>
                          <a:pt x="2558" y="116"/>
                          <a:pt x="2108" y="71"/>
                          <a:pt x="1764" y="103"/>
                        </a:cubicBezTo>
                        <a:cubicBezTo>
                          <a:pt x="1209" y="136"/>
                          <a:pt x="998" y="192"/>
                          <a:pt x="654" y="292"/>
                        </a:cubicBezTo>
                        <a:cubicBezTo>
                          <a:pt x="358" y="356"/>
                          <a:pt x="136" y="460"/>
                          <a:pt x="0" y="504"/>
                        </a:cubicBezTo>
                        <a:close/>
                      </a:path>
                    </a:pathLst>
                  </a:custGeom>
                  <a:gradFill rotWithShape="0">
                    <a:gsLst>
                      <a:gs pos="0">
                        <a:schemeClr val="folHlink"/>
                      </a:gs>
                      <a:gs pos="100000">
                        <a:schemeClr val="accent2"/>
                      </a:gs>
                    </a:gsLst>
                    <a:lin ang="0" scaled="1"/>
                  </a:gradFill>
                  <a:ln>
                    <a:noFill/>
                  </a:ln>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Lst>
                </p:spPr>
                <p:txBody>
                  <a:bodyPr wrap="none" anchor="ctr"/>
                  <a:lstStyle/>
                  <a:p>
                    <a:endParaRPr lang="en-US"/>
                  </a:p>
                </p:txBody>
              </p:sp>
              <p:sp>
                <p:nvSpPr>
                  <p:cNvPr id="1139" name="Freeform 46"/>
                  <p:cNvSpPr>
                    <a:spLocks/>
                  </p:cNvSpPr>
                  <p:nvPr/>
                </p:nvSpPr>
                <p:spPr bwMode="hidden">
                  <a:xfrm rot="20017085" flipH="1">
                    <a:off x="-53" y="2598"/>
                    <a:ext cx="931" cy="458"/>
                  </a:xfrm>
                  <a:custGeom>
                    <a:avLst/>
                    <a:gdLst>
                      <a:gd name="T0" fmla="*/ 1 w 1769"/>
                      <a:gd name="T1" fmla="*/ 1 h 791"/>
                      <a:gd name="T2" fmla="*/ 1 w 1769"/>
                      <a:gd name="T3" fmla="*/ 1 h 791"/>
                      <a:gd name="T4" fmla="*/ 1 w 1769"/>
                      <a:gd name="T5" fmla="*/ 1 h 791"/>
                      <a:gd name="T6" fmla="*/ 1 w 1769"/>
                      <a:gd name="T7" fmla="*/ 1 h 791"/>
                      <a:gd name="T8" fmla="*/ 1 w 1769"/>
                      <a:gd name="T9" fmla="*/ 1 h 791"/>
                      <a:gd name="T10" fmla="*/ 1 w 1769"/>
                      <a:gd name="T11" fmla="*/ 1 h 791"/>
                      <a:gd name="T12" fmla="*/ 1 w 1769"/>
                      <a:gd name="T13" fmla="*/ 1 h 791"/>
                      <a:gd name="T14" fmla="*/ 1 w 1769"/>
                      <a:gd name="T15" fmla="*/ 1 h 791"/>
                      <a:gd name="T16" fmla="*/ 1 w 1769"/>
                      <a:gd name="T17" fmla="*/ 1 h 791"/>
                      <a:gd name="T18" fmla="*/ 1 w 1769"/>
                      <a:gd name="T19" fmla="*/ 1 h 791"/>
                      <a:gd name="T20" fmla="*/ 0 w 1769"/>
                      <a:gd name="T21" fmla="*/ 1 h 791"/>
                      <a:gd name="T22" fmla="*/ 1 w 1769"/>
                      <a:gd name="T23" fmla="*/ 1 h 79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769" h="791">
                        <a:moveTo>
                          <a:pt x="5" y="8"/>
                        </a:moveTo>
                        <a:cubicBezTo>
                          <a:pt x="85" y="0"/>
                          <a:pt x="293" y="24"/>
                          <a:pt x="485" y="56"/>
                        </a:cubicBezTo>
                        <a:cubicBezTo>
                          <a:pt x="677" y="88"/>
                          <a:pt x="969" y="137"/>
                          <a:pt x="1157" y="200"/>
                        </a:cubicBezTo>
                        <a:cubicBezTo>
                          <a:pt x="1345" y="263"/>
                          <a:pt x="1511" y="364"/>
                          <a:pt x="1611" y="432"/>
                        </a:cubicBezTo>
                        <a:cubicBezTo>
                          <a:pt x="1711" y="500"/>
                          <a:pt x="1743" y="550"/>
                          <a:pt x="1756" y="609"/>
                        </a:cubicBezTo>
                        <a:cubicBezTo>
                          <a:pt x="1769" y="668"/>
                          <a:pt x="1717" y="783"/>
                          <a:pt x="1689" y="787"/>
                        </a:cubicBezTo>
                        <a:cubicBezTo>
                          <a:pt x="1661" y="791"/>
                          <a:pt x="1639" y="687"/>
                          <a:pt x="1589" y="632"/>
                        </a:cubicBezTo>
                        <a:cubicBezTo>
                          <a:pt x="1539" y="577"/>
                          <a:pt x="1469" y="510"/>
                          <a:pt x="1389" y="454"/>
                        </a:cubicBezTo>
                        <a:cubicBezTo>
                          <a:pt x="1309" y="398"/>
                          <a:pt x="1244" y="346"/>
                          <a:pt x="1109" y="296"/>
                        </a:cubicBezTo>
                        <a:cubicBezTo>
                          <a:pt x="974" y="246"/>
                          <a:pt x="766" y="189"/>
                          <a:pt x="581" y="152"/>
                        </a:cubicBezTo>
                        <a:cubicBezTo>
                          <a:pt x="396" y="115"/>
                          <a:pt x="96" y="100"/>
                          <a:pt x="0" y="76"/>
                        </a:cubicBezTo>
                        <a:lnTo>
                          <a:pt x="5" y="8"/>
                        </a:lnTo>
                        <a:close/>
                      </a:path>
                    </a:pathLst>
                  </a:custGeom>
                  <a:gradFill rotWithShape="0">
                    <a:gsLst>
                      <a:gs pos="0">
                        <a:schemeClr val="bg1"/>
                      </a:gs>
                      <a:gs pos="100000">
                        <a:schemeClr val="folHlink"/>
                      </a:gs>
                    </a:gsLst>
                    <a:lin ang="0" scaled="1"/>
                  </a:gradFill>
                  <a:ln>
                    <a:noFill/>
                  </a:ln>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Lst>
                </p:spPr>
                <p:txBody>
                  <a:bodyPr wrap="none" anchor="ctr"/>
                  <a:lstStyle/>
                  <a:p>
                    <a:endParaRPr lang="en-US"/>
                  </a:p>
                </p:txBody>
              </p:sp>
            </p:grpSp>
            <p:grpSp>
              <p:nvGrpSpPr>
                <p:cNvPr id="1070" name="Group 47"/>
                <p:cNvGrpSpPr>
                  <a:grpSpLocks/>
                </p:cNvGrpSpPr>
                <p:nvPr/>
              </p:nvGrpSpPr>
              <p:grpSpPr bwMode="auto">
                <a:xfrm>
                  <a:off x="3115" y="700"/>
                  <a:ext cx="969" cy="363"/>
                  <a:chOff x="-74" y="1813"/>
                  <a:chExt cx="2472" cy="927"/>
                </a:xfrm>
              </p:grpSpPr>
              <p:sp>
                <p:nvSpPr>
                  <p:cNvPr id="1136" name="Freeform 48"/>
                  <p:cNvSpPr>
                    <a:spLocks/>
                  </p:cNvSpPr>
                  <p:nvPr/>
                </p:nvSpPr>
                <p:spPr bwMode="hidden">
                  <a:xfrm rot="20519637" flipH="1">
                    <a:off x="721" y="1812"/>
                    <a:ext cx="1677" cy="325"/>
                  </a:xfrm>
                  <a:custGeom>
                    <a:avLst/>
                    <a:gdLst>
                      <a:gd name="T0" fmla="*/ 0 w 2736"/>
                      <a:gd name="T1" fmla="*/ 3 h 504"/>
                      <a:gd name="T2" fmla="*/ 2 w 2736"/>
                      <a:gd name="T3" fmla="*/ 1 h 504"/>
                      <a:gd name="T4" fmla="*/ 5 w 2736"/>
                      <a:gd name="T5" fmla="*/ 1 h 504"/>
                      <a:gd name="T6" fmla="*/ 8 w 2736"/>
                      <a:gd name="T7" fmla="*/ 1 h 504"/>
                      <a:gd name="T8" fmla="*/ 7 w 2736"/>
                      <a:gd name="T9" fmla="*/ 1 h 504"/>
                      <a:gd name="T10" fmla="*/ 5 w 2736"/>
                      <a:gd name="T11" fmla="*/ 1 h 504"/>
                      <a:gd name="T12" fmla="*/ 2 w 2736"/>
                      <a:gd name="T13" fmla="*/ 2 h 504"/>
                      <a:gd name="T14" fmla="*/ 0 w 2736"/>
                      <a:gd name="T15" fmla="*/ 3 h 50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736" h="504">
                        <a:moveTo>
                          <a:pt x="0" y="504"/>
                        </a:moveTo>
                        <a:cubicBezTo>
                          <a:pt x="24" y="488"/>
                          <a:pt x="568" y="248"/>
                          <a:pt x="864" y="168"/>
                        </a:cubicBezTo>
                        <a:cubicBezTo>
                          <a:pt x="1160" y="88"/>
                          <a:pt x="1464" y="48"/>
                          <a:pt x="1776" y="24"/>
                        </a:cubicBezTo>
                        <a:cubicBezTo>
                          <a:pt x="2088" y="0"/>
                          <a:pt x="2579" y="11"/>
                          <a:pt x="2736" y="24"/>
                        </a:cubicBezTo>
                        <a:lnTo>
                          <a:pt x="2720" y="103"/>
                        </a:lnTo>
                        <a:cubicBezTo>
                          <a:pt x="2558" y="116"/>
                          <a:pt x="2108" y="71"/>
                          <a:pt x="1764" y="103"/>
                        </a:cubicBezTo>
                        <a:cubicBezTo>
                          <a:pt x="1209" y="136"/>
                          <a:pt x="998" y="192"/>
                          <a:pt x="654" y="292"/>
                        </a:cubicBezTo>
                        <a:cubicBezTo>
                          <a:pt x="358" y="356"/>
                          <a:pt x="136" y="460"/>
                          <a:pt x="0" y="504"/>
                        </a:cubicBezTo>
                        <a:close/>
                      </a:path>
                    </a:pathLst>
                  </a:custGeom>
                  <a:gradFill rotWithShape="0">
                    <a:gsLst>
                      <a:gs pos="0">
                        <a:schemeClr val="folHlink"/>
                      </a:gs>
                      <a:gs pos="100000">
                        <a:schemeClr val="accent2"/>
                      </a:gs>
                    </a:gsLst>
                    <a:lin ang="0" scaled="1"/>
                  </a:gradFill>
                  <a:ln>
                    <a:noFill/>
                  </a:ln>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Lst>
                </p:spPr>
                <p:txBody>
                  <a:bodyPr wrap="none" anchor="ctr"/>
                  <a:lstStyle/>
                  <a:p>
                    <a:endParaRPr lang="en-US"/>
                  </a:p>
                </p:txBody>
              </p:sp>
              <p:sp>
                <p:nvSpPr>
                  <p:cNvPr id="1137" name="Freeform 49"/>
                  <p:cNvSpPr>
                    <a:spLocks/>
                  </p:cNvSpPr>
                  <p:nvPr/>
                </p:nvSpPr>
                <p:spPr bwMode="hidden">
                  <a:xfrm rot="20519637" flipH="1">
                    <a:off x="-74" y="2212"/>
                    <a:ext cx="900" cy="511"/>
                  </a:xfrm>
                  <a:custGeom>
                    <a:avLst/>
                    <a:gdLst>
                      <a:gd name="T0" fmla="*/ 1 w 1769"/>
                      <a:gd name="T1" fmla="*/ 1 h 791"/>
                      <a:gd name="T2" fmla="*/ 1 w 1769"/>
                      <a:gd name="T3" fmla="*/ 1 h 791"/>
                      <a:gd name="T4" fmla="*/ 1 w 1769"/>
                      <a:gd name="T5" fmla="*/ 1 h 791"/>
                      <a:gd name="T6" fmla="*/ 1 w 1769"/>
                      <a:gd name="T7" fmla="*/ 2 h 791"/>
                      <a:gd name="T8" fmla="*/ 1 w 1769"/>
                      <a:gd name="T9" fmla="*/ 3 h 791"/>
                      <a:gd name="T10" fmla="*/ 1 w 1769"/>
                      <a:gd name="T11" fmla="*/ 4 h 791"/>
                      <a:gd name="T12" fmla="*/ 1 w 1769"/>
                      <a:gd name="T13" fmla="*/ 3 h 791"/>
                      <a:gd name="T14" fmla="*/ 1 w 1769"/>
                      <a:gd name="T15" fmla="*/ 3 h 791"/>
                      <a:gd name="T16" fmla="*/ 1 w 1769"/>
                      <a:gd name="T17" fmla="*/ 2 h 791"/>
                      <a:gd name="T18" fmla="*/ 1 w 1769"/>
                      <a:gd name="T19" fmla="*/ 1 h 791"/>
                      <a:gd name="T20" fmla="*/ 0 w 1769"/>
                      <a:gd name="T21" fmla="*/ 1 h 791"/>
                      <a:gd name="T22" fmla="*/ 1 w 1769"/>
                      <a:gd name="T23" fmla="*/ 1 h 79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769" h="791">
                        <a:moveTo>
                          <a:pt x="5" y="8"/>
                        </a:moveTo>
                        <a:cubicBezTo>
                          <a:pt x="85" y="0"/>
                          <a:pt x="293" y="24"/>
                          <a:pt x="485" y="56"/>
                        </a:cubicBezTo>
                        <a:cubicBezTo>
                          <a:pt x="677" y="88"/>
                          <a:pt x="969" y="137"/>
                          <a:pt x="1157" y="200"/>
                        </a:cubicBezTo>
                        <a:cubicBezTo>
                          <a:pt x="1345" y="263"/>
                          <a:pt x="1511" y="364"/>
                          <a:pt x="1611" y="432"/>
                        </a:cubicBezTo>
                        <a:cubicBezTo>
                          <a:pt x="1711" y="500"/>
                          <a:pt x="1743" y="550"/>
                          <a:pt x="1756" y="609"/>
                        </a:cubicBezTo>
                        <a:cubicBezTo>
                          <a:pt x="1769" y="668"/>
                          <a:pt x="1717" y="783"/>
                          <a:pt x="1689" y="787"/>
                        </a:cubicBezTo>
                        <a:cubicBezTo>
                          <a:pt x="1661" y="791"/>
                          <a:pt x="1639" y="687"/>
                          <a:pt x="1589" y="632"/>
                        </a:cubicBezTo>
                        <a:cubicBezTo>
                          <a:pt x="1539" y="577"/>
                          <a:pt x="1469" y="510"/>
                          <a:pt x="1389" y="454"/>
                        </a:cubicBezTo>
                        <a:cubicBezTo>
                          <a:pt x="1309" y="398"/>
                          <a:pt x="1244" y="346"/>
                          <a:pt x="1109" y="296"/>
                        </a:cubicBezTo>
                        <a:cubicBezTo>
                          <a:pt x="974" y="246"/>
                          <a:pt x="766" y="189"/>
                          <a:pt x="581" y="152"/>
                        </a:cubicBezTo>
                        <a:cubicBezTo>
                          <a:pt x="396" y="115"/>
                          <a:pt x="96" y="100"/>
                          <a:pt x="0" y="76"/>
                        </a:cubicBezTo>
                        <a:lnTo>
                          <a:pt x="5" y="8"/>
                        </a:lnTo>
                        <a:close/>
                      </a:path>
                    </a:pathLst>
                  </a:custGeom>
                  <a:gradFill rotWithShape="0">
                    <a:gsLst>
                      <a:gs pos="0">
                        <a:schemeClr val="bg1"/>
                      </a:gs>
                      <a:gs pos="100000">
                        <a:schemeClr val="folHlink"/>
                      </a:gs>
                    </a:gsLst>
                    <a:lin ang="0" scaled="1"/>
                  </a:gradFill>
                  <a:ln>
                    <a:noFill/>
                  </a:ln>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Lst>
                </p:spPr>
                <p:txBody>
                  <a:bodyPr wrap="none" anchor="ctr"/>
                  <a:lstStyle/>
                  <a:p>
                    <a:endParaRPr lang="en-US"/>
                  </a:p>
                </p:txBody>
              </p:sp>
            </p:grpSp>
            <p:grpSp>
              <p:nvGrpSpPr>
                <p:cNvPr id="1071" name="Group 50"/>
                <p:cNvGrpSpPr>
                  <a:grpSpLocks/>
                </p:cNvGrpSpPr>
                <p:nvPr/>
              </p:nvGrpSpPr>
              <p:grpSpPr bwMode="auto">
                <a:xfrm>
                  <a:off x="3153" y="613"/>
                  <a:ext cx="918" cy="257"/>
                  <a:chOff x="22" y="1591"/>
                  <a:chExt cx="2342" cy="657"/>
                </a:xfrm>
              </p:grpSpPr>
              <p:sp>
                <p:nvSpPr>
                  <p:cNvPr id="1134" name="Freeform 51"/>
                  <p:cNvSpPr>
                    <a:spLocks/>
                  </p:cNvSpPr>
                  <p:nvPr/>
                </p:nvSpPr>
                <p:spPr bwMode="hidden">
                  <a:xfrm rot="21136207" flipH="1">
                    <a:off x="819" y="1574"/>
                    <a:ext cx="1544" cy="313"/>
                  </a:xfrm>
                  <a:custGeom>
                    <a:avLst/>
                    <a:gdLst>
                      <a:gd name="T0" fmla="*/ 0 w 2736"/>
                      <a:gd name="T1" fmla="*/ 1 h 504"/>
                      <a:gd name="T2" fmla="*/ 1 w 2736"/>
                      <a:gd name="T3" fmla="*/ 1 h 504"/>
                      <a:gd name="T4" fmla="*/ 2 w 2736"/>
                      <a:gd name="T5" fmla="*/ 1 h 504"/>
                      <a:gd name="T6" fmla="*/ 3 w 2736"/>
                      <a:gd name="T7" fmla="*/ 1 h 504"/>
                      <a:gd name="T8" fmla="*/ 3 w 2736"/>
                      <a:gd name="T9" fmla="*/ 1 h 504"/>
                      <a:gd name="T10" fmla="*/ 2 w 2736"/>
                      <a:gd name="T11" fmla="*/ 1 h 504"/>
                      <a:gd name="T12" fmla="*/ 1 w 2736"/>
                      <a:gd name="T13" fmla="*/ 1 h 504"/>
                      <a:gd name="T14" fmla="*/ 0 w 2736"/>
                      <a:gd name="T15" fmla="*/ 1 h 50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736" h="504">
                        <a:moveTo>
                          <a:pt x="0" y="504"/>
                        </a:moveTo>
                        <a:cubicBezTo>
                          <a:pt x="24" y="488"/>
                          <a:pt x="568" y="248"/>
                          <a:pt x="864" y="168"/>
                        </a:cubicBezTo>
                        <a:cubicBezTo>
                          <a:pt x="1160" y="88"/>
                          <a:pt x="1464" y="48"/>
                          <a:pt x="1776" y="24"/>
                        </a:cubicBezTo>
                        <a:cubicBezTo>
                          <a:pt x="2088" y="0"/>
                          <a:pt x="2579" y="11"/>
                          <a:pt x="2736" y="24"/>
                        </a:cubicBezTo>
                        <a:lnTo>
                          <a:pt x="2720" y="103"/>
                        </a:lnTo>
                        <a:cubicBezTo>
                          <a:pt x="2558" y="116"/>
                          <a:pt x="2108" y="71"/>
                          <a:pt x="1764" y="103"/>
                        </a:cubicBezTo>
                        <a:cubicBezTo>
                          <a:pt x="1209" y="136"/>
                          <a:pt x="998" y="192"/>
                          <a:pt x="654" y="292"/>
                        </a:cubicBezTo>
                        <a:cubicBezTo>
                          <a:pt x="358" y="356"/>
                          <a:pt x="136" y="460"/>
                          <a:pt x="0" y="504"/>
                        </a:cubicBezTo>
                        <a:close/>
                      </a:path>
                    </a:pathLst>
                  </a:custGeom>
                  <a:gradFill rotWithShape="0">
                    <a:gsLst>
                      <a:gs pos="0">
                        <a:schemeClr val="folHlink"/>
                      </a:gs>
                      <a:gs pos="100000">
                        <a:schemeClr val="accent2"/>
                      </a:gs>
                    </a:gsLst>
                    <a:lin ang="0" scaled="1"/>
                  </a:gradFill>
                  <a:ln>
                    <a:noFill/>
                  </a:ln>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Lst>
                </p:spPr>
                <p:txBody>
                  <a:bodyPr wrap="none" anchor="ctr"/>
                  <a:lstStyle/>
                  <a:p>
                    <a:endParaRPr lang="en-US"/>
                  </a:p>
                </p:txBody>
              </p:sp>
              <p:sp>
                <p:nvSpPr>
                  <p:cNvPr id="1135" name="Freeform 52"/>
                  <p:cNvSpPr>
                    <a:spLocks/>
                  </p:cNvSpPr>
                  <p:nvPr/>
                </p:nvSpPr>
                <p:spPr bwMode="hidden">
                  <a:xfrm rot="21136207" flipH="1">
                    <a:off x="21" y="1757"/>
                    <a:ext cx="829" cy="490"/>
                  </a:xfrm>
                  <a:custGeom>
                    <a:avLst/>
                    <a:gdLst>
                      <a:gd name="T0" fmla="*/ 0 w 1769"/>
                      <a:gd name="T1" fmla="*/ 1 h 791"/>
                      <a:gd name="T2" fmla="*/ 0 w 1769"/>
                      <a:gd name="T3" fmla="*/ 1 h 791"/>
                      <a:gd name="T4" fmla="*/ 0 w 1769"/>
                      <a:gd name="T5" fmla="*/ 1 h 791"/>
                      <a:gd name="T6" fmla="*/ 0 w 1769"/>
                      <a:gd name="T7" fmla="*/ 1 h 791"/>
                      <a:gd name="T8" fmla="*/ 0 w 1769"/>
                      <a:gd name="T9" fmla="*/ 2 h 791"/>
                      <a:gd name="T10" fmla="*/ 0 w 1769"/>
                      <a:gd name="T11" fmla="*/ 2 h 791"/>
                      <a:gd name="T12" fmla="*/ 0 w 1769"/>
                      <a:gd name="T13" fmla="*/ 2 h 791"/>
                      <a:gd name="T14" fmla="*/ 0 w 1769"/>
                      <a:gd name="T15" fmla="*/ 1 h 791"/>
                      <a:gd name="T16" fmla="*/ 0 w 1769"/>
                      <a:gd name="T17" fmla="*/ 1 h 791"/>
                      <a:gd name="T18" fmla="*/ 0 w 1769"/>
                      <a:gd name="T19" fmla="*/ 1 h 791"/>
                      <a:gd name="T20" fmla="*/ 0 w 1769"/>
                      <a:gd name="T21" fmla="*/ 1 h 791"/>
                      <a:gd name="T22" fmla="*/ 0 w 1769"/>
                      <a:gd name="T23" fmla="*/ 1 h 79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769" h="791">
                        <a:moveTo>
                          <a:pt x="5" y="8"/>
                        </a:moveTo>
                        <a:cubicBezTo>
                          <a:pt x="85" y="0"/>
                          <a:pt x="293" y="24"/>
                          <a:pt x="485" y="56"/>
                        </a:cubicBezTo>
                        <a:cubicBezTo>
                          <a:pt x="677" y="88"/>
                          <a:pt x="969" y="137"/>
                          <a:pt x="1157" y="200"/>
                        </a:cubicBezTo>
                        <a:cubicBezTo>
                          <a:pt x="1345" y="263"/>
                          <a:pt x="1511" y="364"/>
                          <a:pt x="1611" y="432"/>
                        </a:cubicBezTo>
                        <a:cubicBezTo>
                          <a:pt x="1711" y="500"/>
                          <a:pt x="1743" y="550"/>
                          <a:pt x="1756" y="609"/>
                        </a:cubicBezTo>
                        <a:cubicBezTo>
                          <a:pt x="1769" y="668"/>
                          <a:pt x="1717" y="783"/>
                          <a:pt x="1689" y="787"/>
                        </a:cubicBezTo>
                        <a:cubicBezTo>
                          <a:pt x="1661" y="791"/>
                          <a:pt x="1639" y="687"/>
                          <a:pt x="1589" y="632"/>
                        </a:cubicBezTo>
                        <a:cubicBezTo>
                          <a:pt x="1539" y="577"/>
                          <a:pt x="1469" y="510"/>
                          <a:pt x="1389" y="454"/>
                        </a:cubicBezTo>
                        <a:cubicBezTo>
                          <a:pt x="1309" y="398"/>
                          <a:pt x="1244" y="346"/>
                          <a:pt x="1109" y="296"/>
                        </a:cubicBezTo>
                        <a:cubicBezTo>
                          <a:pt x="974" y="246"/>
                          <a:pt x="766" y="189"/>
                          <a:pt x="581" y="152"/>
                        </a:cubicBezTo>
                        <a:cubicBezTo>
                          <a:pt x="396" y="115"/>
                          <a:pt x="96" y="100"/>
                          <a:pt x="0" y="76"/>
                        </a:cubicBezTo>
                        <a:lnTo>
                          <a:pt x="5" y="8"/>
                        </a:lnTo>
                        <a:close/>
                      </a:path>
                    </a:pathLst>
                  </a:custGeom>
                  <a:gradFill rotWithShape="0">
                    <a:gsLst>
                      <a:gs pos="0">
                        <a:schemeClr val="bg1"/>
                      </a:gs>
                      <a:gs pos="100000">
                        <a:schemeClr val="folHlink"/>
                      </a:gs>
                    </a:gsLst>
                    <a:lin ang="0" scaled="1"/>
                  </a:gradFill>
                  <a:ln>
                    <a:noFill/>
                  </a:ln>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Lst>
                </p:spPr>
                <p:txBody>
                  <a:bodyPr wrap="none" anchor="ctr"/>
                  <a:lstStyle/>
                  <a:p>
                    <a:endParaRPr lang="en-US"/>
                  </a:p>
                </p:txBody>
              </p:sp>
            </p:grpSp>
            <p:grpSp>
              <p:nvGrpSpPr>
                <p:cNvPr id="1072" name="Group 53"/>
                <p:cNvGrpSpPr>
                  <a:grpSpLocks/>
                </p:cNvGrpSpPr>
                <p:nvPr/>
              </p:nvGrpSpPr>
              <p:grpSpPr bwMode="auto">
                <a:xfrm>
                  <a:off x="3218" y="556"/>
                  <a:ext cx="843" cy="134"/>
                  <a:chOff x="189" y="1446"/>
                  <a:chExt cx="2150" cy="343"/>
                </a:xfrm>
              </p:grpSpPr>
              <p:sp>
                <p:nvSpPr>
                  <p:cNvPr id="1132" name="Freeform 54"/>
                  <p:cNvSpPr>
                    <a:spLocks/>
                  </p:cNvSpPr>
                  <p:nvPr/>
                </p:nvSpPr>
                <p:spPr bwMode="hidden">
                  <a:xfrm rot="84182" flipH="1">
                    <a:off x="935" y="1463"/>
                    <a:ext cx="1404" cy="220"/>
                  </a:xfrm>
                  <a:custGeom>
                    <a:avLst/>
                    <a:gdLst>
                      <a:gd name="T0" fmla="*/ 0 w 2736"/>
                      <a:gd name="T1" fmla="*/ 0 h 504"/>
                      <a:gd name="T2" fmla="*/ 1 w 2736"/>
                      <a:gd name="T3" fmla="*/ 0 h 504"/>
                      <a:gd name="T4" fmla="*/ 1 w 2736"/>
                      <a:gd name="T5" fmla="*/ 0 h 504"/>
                      <a:gd name="T6" fmla="*/ 1 w 2736"/>
                      <a:gd name="T7" fmla="*/ 0 h 504"/>
                      <a:gd name="T8" fmla="*/ 1 w 2736"/>
                      <a:gd name="T9" fmla="*/ 0 h 504"/>
                      <a:gd name="T10" fmla="*/ 1 w 2736"/>
                      <a:gd name="T11" fmla="*/ 0 h 504"/>
                      <a:gd name="T12" fmla="*/ 1 w 2736"/>
                      <a:gd name="T13" fmla="*/ 0 h 504"/>
                      <a:gd name="T14" fmla="*/ 0 w 2736"/>
                      <a:gd name="T15" fmla="*/ 0 h 50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736" h="504">
                        <a:moveTo>
                          <a:pt x="0" y="504"/>
                        </a:moveTo>
                        <a:cubicBezTo>
                          <a:pt x="24" y="488"/>
                          <a:pt x="568" y="248"/>
                          <a:pt x="864" y="168"/>
                        </a:cubicBezTo>
                        <a:cubicBezTo>
                          <a:pt x="1160" y="88"/>
                          <a:pt x="1464" y="48"/>
                          <a:pt x="1776" y="24"/>
                        </a:cubicBezTo>
                        <a:cubicBezTo>
                          <a:pt x="2088" y="0"/>
                          <a:pt x="2579" y="11"/>
                          <a:pt x="2736" y="24"/>
                        </a:cubicBezTo>
                        <a:lnTo>
                          <a:pt x="2720" y="103"/>
                        </a:lnTo>
                        <a:cubicBezTo>
                          <a:pt x="2558" y="116"/>
                          <a:pt x="2108" y="71"/>
                          <a:pt x="1764" y="103"/>
                        </a:cubicBezTo>
                        <a:cubicBezTo>
                          <a:pt x="1209" y="136"/>
                          <a:pt x="998" y="192"/>
                          <a:pt x="654" y="292"/>
                        </a:cubicBezTo>
                        <a:cubicBezTo>
                          <a:pt x="358" y="356"/>
                          <a:pt x="136" y="460"/>
                          <a:pt x="0" y="504"/>
                        </a:cubicBezTo>
                        <a:close/>
                      </a:path>
                    </a:pathLst>
                  </a:custGeom>
                  <a:gradFill rotWithShape="0">
                    <a:gsLst>
                      <a:gs pos="0">
                        <a:schemeClr val="folHlink"/>
                      </a:gs>
                      <a:gs pos="100000">
                        <a:schemeClr val="accent2"/>
                      </a:gs>
                    </a:gsLst>
                    <a:lin ang="0" scaled="1"/>
                  </a:gradFill>
                  <a:ln>
                    <a:noFill/>
                  </a:ln>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Lst>
                </p:spPr>
                <p:txBody>
                  <a:bodyPr wrap="none" anchor="ctr"/>
                  <a:lstStyle/>
                  <a:p>
                    <a:endParaRPr lang="en-US"/>
                  </a:p>
                </p:txBody>
              </p:sp>
              <p:sp>
                <p:nvSpPr>
                  <p:cNvPr id="1133" name="Freeform 55"/>
                  <p:cNvSpPr>
                    <a:spLocks/>
                  </p:cNvSpPr>
                  <p:nvPr/>
                </p:nvSpPr>
                <p:spPr bwMode="hidden">
                  <a:xfrm rot="84182" flipH="1">
                    <a:off x="189" y="1426"/>
                    <a:ext cx="755" cy="363"/>
                  </a:xfrm>
                  <a:custGeom>
                    <a:avLst/>
                    <a:gdLst>
                      <a:gd name="T0" fmla="*/ 0 w 1769"/>
                      <a:gd name="T1" fmla="*/ 0 h 791"/>
                      <a:gd name="T2" fmla="*/ 0 w 1769"/>
                      <a:gd name="T3" fmla="*/ 0 h 791"/>
                      <a:gd name="T4" fmla="*/ 0 w 1769"/>
                      <a:gd name="T5" fmla="*/ 0 h 791"/>
                      <a:gd name="T6" fmla="*/ 0 w 1769"/>
                      <a:gd name="T7" fmla="*/ 0 h 791"/>
                      <a:gd name="T8" fmla="*/ 0 w 1769"/>
                      <a:gd name="T9" fmla="*/ 0 h 791"/>
                      <a:gd name="T10" fmla="*/ 0 w 1769"/>
                      <a:gd name="T11" fmla="*/ 0 h 791"/>
                      <a:gd name="T12" fmla="*/ 0 w 1769"/>
                      <a:gd name="T13" fmla="*/ 0 h 791"/>
                      <a:gd name="T14" fmla="*/ 0 w 1769"/>
                      <a:gd name="T15" fmla="*/ 0 h 791"/>
                      <a:gd name="T16" fmla="*/ 0 w 1769"/>
                      <a:gd name="T17" fmla="*/ 0 h 791"/>
                      <a:gd name="T18" fmla="*/ 0 w 1769"/>
                      <a:gd name="T19" fmla="*/ 0 h 791"/>
                      <a:gd name="T20" fmla="*/ 0 w 1769"/>
                      <a:gd name="T21" fmla="*/ 0 h 791"/>
                      <a:gd name="T22" fmla="*/ 0 w 1769"/>
                      <a:gd name="T23" fmla="*/ 0 h 79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769" h="791">
                        <a:moveTo>
                          <a:pt x="5" y="8"/>
                        </a:moveTo>
                        <a:cubicBezTo>
                          <a:pt x="85" y="0"/>
                          <a:pt x="293" y="24"/>
                          <a:pt x="485" y="56"/>
                        </a:cubicBezTo>
                        <a:cubicBezTo>
                          <a:pt x="677" y="88"/>
                          <a:pt x="969" y="137"/>
                          <a:pt x="1157" y="200"/>
                        </a:cubicBezTo>
                        <a:cubicBezTo>
                          <a:pt x="1345" y="263"/>
                          <a:pt x="1511" y="364"/>
                          <a:pt x="1611" y="432"/>
                        </a:cubicBezTo>
                        <a:cubicBezTo>
                          <a:pt x="1711" y="500"/>
                          <a:pt x="1743" y="550"/>
                          <a:pt x="1756" y="609"/>
                        </a:cubicBezTo>
                        <a:cubicBezTo>
                          <a:pt x="1769" y="668"/>
                          <a:pt x="1717" y="783"/>
                          <a:pt x="1689" y="787"/>
                        </a:cubicBezTo>
                        <a:cubicBezTo>
                          <a:pt x="1661" y="791"/>
                          <a:pt x="1639" y="687"/>
                          <a:pt x="1589" y="632"/>
                        </a:cubicBezTo>
                        <a:cubicBezTo>
                          <a:pt x="1539" y="577"/>
                          <a:pt x="1469" y="510"/>
                          <a:pt x="1389" y="454"/>
                        </a:cubicBezTo>
                        <a:cubicBezTo>
                          <a:pt x="1309" y="398"/>
                          <a:pt x="1244" y="346"/>
                          <a:pt x="1109" y="296"/>
                        </a:cubicBezTo>
                        <a:cubicBezTo>
                          <a:pt x="974" y="246"/>
                          <a:pt x="766" y="189"/>
                          <a:pt x="581" y="152"/>
                        </a:cubicBezTo>
                        <a:cubicBezTo>
                          <a:pt x="396" y="115"/>
                          <a:pt x="96" y="100"/>
                          <a:pt x="0" y="76"/>
                        </a:cubicBezTo>
                        <a:lnTo>
                          <a:pt x="5" y="8"/>
                        </a:lnTo>
                        <a:close/>
                      </a:path>
                    </a:pathLst>
                  </a:custGeom>
                  <a:gradFill rotWithShape="0">
                    <a:gsLst>
                      <a:gs pos="0">
                        <a:schemeClr val="bg1"/>
                      </a:gs>
                      <a:gs pos="100000">
                        <a:schemeClr val="folHlink"/>
                      </a:gs>
                    </a:gsLst>
                    <a:lin ang="0" scaled="1"/>
                  </a:gradFill>
                  <a:ln>
                    <a:noFill/>
                  </a:ln>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Lst>
                </p:spPr>
                <p:txBody>
                  <a:bodyPr wrap="none" anchor="ctr"/>
                  <a:lstStyle/>
                  <a:p>
                    <a:endParaRPr lang="en-US"/>
                  </a:p>
                </p:txBody>
              </p:sp>
            </p:grpSp>
            <p:grpSp>
              <p:nvGrpSpPr>
                <p:cNvPr id="1073" name="Group 56"/>
                <p:cNvGrpSpPr>
                  <a:grpSpLocks/>
                </p:cNvGrpSpPr>
                <p:nvPr/>
              </p:nvGrpSpPr>
              <p:grpSpPr bwMode="auto">
                <a:xfrm>
                  <a:off x="3342" y="418"/>
                  <a:ext cx="737" cy="167"/>
                  <a:chOff x="505" y="1094"/>
                  <a:chExt cx="1879" cy="427"/>
                </a:xfrm>
              </p:grpSpPr>
              <p:sp>
                <p:nvSpPr>
                  <p:cNvPr id="1130" name="Freeform 57"/>
                  <p:cNvSpPr>
                    <a:spLocks/>
                  </p:cNvSpPr>
                  <p:nvPr/>
                </p:nvSpPr>
                <p:spPr bwMode="hidden">
                  <a:xfrm rot="802576" flipH="1">
                    <a:off x="1151" y="1306"/>
                    <a:ext cx="1234" cy="214"/>
                  </a:xfrm>
                  <a:custGeom>
                    <a:avLst/>
                    <a:gdLst>
                      <a:gd name="T0" fmla="*/ 0 w 2736"/>
                      <a:gd name="T1" fmla="*/ 0 h 504"/>
                      <a:gd name="T2" fmla="*/ 0 w 2736"/>
                      <a:gd name="T3" fmla="*/ 0 h 504"/>
                      <a:gd name="T4" fmla="*/ 0 w 2736"/>
                      <a:gd name="T5" fmla="*/ 0 h 504"/>
                      <a:gd name="T6" fmla="*/ 0 w 2736"/>
                      <a:gd name="T7" fmla="*/ 0 h 504"/>
                      <a:gd name="T8" fmla="*/ 0 w 2736"/>
                      <a:gd name="T9" fmla="*/ 0 h 504"/>
                      <a:gd name="T10" fmla="*/ 0 w 2736"/>
                      <a:gd name="T11" fmla="*/ 0 h 504"/>
                      <a:gd name="T12" fmla="*/ 0 w 2736"/>
                      <a:gd name="T13" fmla="*/ 0 h 504"/>
                      <a:gd name="T14" fmla="*/ 0 w 2736"/>
                      <a:gd name="T15" fmla="*/ 0 h 50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736" h="504">
                        <a:moveTo>
                          <a:pt x="0" y="504"/>
                        </a:moveTo>
                        <a:cubicBezTo>
                          <a:pt x="24" y="488"/>
                          <a:pt x="568" y="248"/>
                          <a:pt x="864" y="168"/>
                        </a:cubicBezTo>
                        <a:cubicBezTo>
                          <a:pt x="1160" y="88"/>
                          <a:pt x="1464" y="48"/>
                          <a:pt x="1776" y="24"/>
                        </a:cubicBezTo>
                        <a:cubicBezTo>
                          <a:pt x="2088" y="0"/>
                          <a:pt x="2579" y="11"/>
                          <a:pt x="2736" y="24"/>
                        </a:cubicBezTo>
                        <a:lnTo>
                          <a:pt x="2720" y="103"/>
                        </a:lnTo>
                        <a:cubicBezTo>
                          <a:pt x="2558" y="116"/>
                          <a:pt x="2108" y="71"/>
                          <a:pt x="1764" y="103"/>
                        </a:cubicBezTo>
                        <a:cubicBezTo>
                          <a:pt x="1209" y="136"/>
                          <a:pt x="998" y="192"/>
                          <a:pt x="654" y="292"/>
                        </a:cubicBezTo>
                        <a:cubicBezTo>
                          <a:pt x="358" y="356"/>
                          <a:pt x="136" y="460"/>
                          <a:pt x="0" y="504"/>
                        </a:cubicBezTo>
                        <a:close/>
                      </a:path>
                    </a:pathLst>
                  </a:custGeom>
                  <a:gradFill rotWithShape="0">
                    <a:gsLst>
                      <a:gs pos="0">
                        <a:schemeClr val="folHlink"/>
                      </a:gs>
                      <a:gs pos="100000">
                        <a:schemeClr val="accent2"/>
                      </a:gs>
                    </a:gsLst>
                    <a:lin ang="0" scaled="1"/>
                  </a:gradFill>
                  <a:ln>
                    <a:noFill/>
                  </a:ln>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Lst>
                </p:spPr>
                <p:txBody>
                  <a:bodyPr wrap="none" anchor="ctr"/>
                  <a:lstStyle/>
                  <a:p>
                    <a:endParaRPr lang="en-US"/>
                  </a:p>
                </p:txBody>
              </p:sp>
              <p:sp>
                <p:nvSpPr>
                  <p:cNvPr id="1131" name="Freeform 58"/>
                  <p:cNvSpPr>
                    <a:spLocks/>
                  </p:cNvSpPr>
                  <p:nvPr/>
                </p:nvSpPr>
                <p:spPr bwMode="hidden">
                  <a:xfrm rot="802576" flipH="1">
                    <a:off x="505" y="1095"/>
                    <a:ext cx="662" cy="335"/>
                  </a:xfrm>
                  <a:custGeom>
                    <a:avLst/>
                    <a:gdLst>
                      <a:gd name="T0" fmla="*/ 0 w 1769"/>
                      <a:gd name="T1" fmla="*/ 0 h 791"/>
                      <a:gd name="T2" fmla="*/ 0 w 1769"/>
                      <a:gd name="T3" fmla="*/ 0 h 791"/>
                      <a:gd name="T4" fmla="*/ 0 w 1769"/>
                      <a:gd name="T5" fmla="*/ 0 h 791"/>
                      <a:gd name="T6" fmla="*/ 0 w 1769"/>
                      <a:gd name="T7" fmla="*/ 0 h 791"/>
                      <a:gd name="T8" fmla="*/ 0 w 1769"/>
                      <a:gd name="T9" fmla="*/ 0 h 791"/>
                      <a:gd name="T10" fmla="*/ 0 w 1769"/>
                      <a:gd name="T11" fmla="*/ 0 h 791"/>
                      <a:gd name="T12" fmla="*/ 0 w 1769"/>
                      <a:gd name="T13" fmla="*/ 0 h 791"/>
                      <a:gd name="T14" fmla="*/ 0 w 1769"/>
                      <a:gd name="T15" fmla="*/ 0 h 791"/>
                      <a:gd name="T16" fmla="*/ 0 w 1769"/>
                      <a:gd name="T17" fmla="*/ 0 h 791"/>
                      <a:gd name="T18" fmla="*/ 0 w 1769"/>
                      <a:gd name="T19" fmla="*/ 0 h 791"/>
                      <a:gd name="T20" fmla="*/ 0 w 1769"/>
                      <a:gd name="T21" fmla="*/ 0 h 791"/>
                      <a:gd name="T22" fmla="*/ 0 w 1769"/>
                      <a:gd name="T23" fmla="*/ 0 h 79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769" h="791">
                        <a:moveTo>
                          <a:pt x="5" y="8"/>
                        </a:moveTo>
                        <a:cubicBezTo>
                          <a:pt x="85" y="0"/>
                          <a:pt x="293" y="24"/>
                          <a:pt x="485" y="56"/>
                        </a:cubicBezTo>
                        <a:cubicBezTo>
                          <a:pt x="677" y="88"/>
                          <a:pt x="969" y="137"/>
                          <a:pt x="1157" y="200"/>
                        </a:cubicBezTo>
                        <a:cubicBezTo>
                          <a:pt x="1345" y="263"/>
                          <a:pt x="1511" y="364"/>
                          <a:pt x="1611" y="432"/>
                        </a:cubicBezTo>
                        <a:cubicBezTo>
                          <a:pt x="1711" y="500"/>
                          <a:pt x="1743" y="550"/>
                          <a:pt x="1756" y="609"/>
                        </a:cubicBezTo>
                        <a:cubicBezTo>
                          <a:pt x="1769" y="668"/>
                          <a:pt x="1717" y="783"/>
                          <a:pt x="1689" y="787"/>
                        </a:cubicBezTo>
                        <a:cubicBezTo>
                          <a:pt x="1661" y="791"/>
                          <a:pt x="1639" y="687"/>
                          <a:pt x="1589" y="632"/>
                        </a:cubicBezTo>
                        <a:cubicBezTo>
                          <a:pt x="1539" y="577"/>
                          <a:pt x="1469" y="510"/>
                          <a:pt x="1389" y="454"/>
                        </a:cubicBezTo>
                        <a:cubicBezTo>
                          <a:pt x="1309" y="398"/>
                          <a:pt x="1244" y="346"/>
                          <a:pt x="1109" y="296"/>
                        </a:cubicBezTo>
                        <a:cubicBezTo>
                          <a:pt x="974" y="246"/>
                          <a:pt x="766" y="189"/>
                          <a:pt x="581" y="152"/>
                        </a:cubicBezTo>
                        <a:cubicBezTo>
                          <a:pt x="396" y="115"/>
                          <a:pt x="96" y="100"/>
                          <a:pt x="0" y="76"/>
                        </a:cubicBezTo>
                        <a:lnTo>
                          <a:pt x="5" y="8"/>
                        </a:lnTo>
                        <a:close/>
                      </a:path>
                    </a:pathLst>
                  </a:custGeom>
                  <a:gradFill rotWithShape="0">
                    <a:gsLst>
                      <a:gs pos="0">
                        <a:schemeClr val="bg1"/>
                      </a:gs>
                      <a:gs pos="100000">
                        <a:schemeClr val="folHlink"/>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grpSp>
            <p:grpSp>
              <p:nvGrpSpPr>
                <p:cNvPr id="1074" name="Group 59"/>
                <p:cNvGrpSpPr>
                  <a:grpSpLocks/>
                </p:cNvGrpSpPr>
                <p:nvPr/>
              </p:nvGrpSpPr>
              <p:grpSpPr bwMode="auto">
                <a:xfrm>
                  <a:off x="3386" y="341"/>
                  <a:ext cx="725" cy="218"/>
                  <a:chOff x="616" y="899"/>
                  <a:chExt cx="1850" cy="554"/>
                </a:xfrm>
              </p:grpSpPr>
              <p:sp>
                <p:nvSpPr>
                  <p:cNvPr id="1128" name="Freeform 60"/>
                  <p:cNvSpPr>
                    <a:spLocks/>
                  </p:cNvSpPr>
                  <p:nvPr/>
                </p:nvSpPr>
                <p:spPr bwMode="hidden">
                  <a:xfrm rot="1277471" flipH="1">
                    <a:off x="1231" y="1237"/>
                    <a:ext cx="1235" cy="216"/>
                  </a:xfrm>
                  <a:custGeom>
                    <a:avLst/>
                    <a:gdLst>
                      <a:gd name="T0" fmla="*/ 0 w 2736"/>
                      <a:gd name="T1" fmla="*/ 0 h 504"/>
                      <a:gd name="T2" fmla="*/ 0 w 2736"/>
                      <a:gd name="T3" fmla="*/ 0 h 504"/>
                      <a:gd name="T4" fmla="*/ 0 w 2736"/>
                      <a:gd name="T5" fmla="*/ 0 h 504"/>
                      <a:gd name="T6" fmla="*/ 0 w 2736"/>
                      <a:gd name="T7" fmla="*/ 0 h 504"/>
                      <a:gd name="T8" fmla="*/ 0 w 2736"/>
                      <a:gd name="T9" fmla="*/ 0 h 504"/>
                      <a:gd name="T10" fmla="*/ 0 w 2736"/>
                      <a:gd name="T11" fmla="*/ 0 h 504"/>
                      <a:gd name="T12" fmla="*/ 0 w 2736"/>
                      <a:gd name="T13" fmla="*/ 0 h 504"/>
                      <a:gd name="T14" fmla="*/ 0 w 2736"/>
                      <a:gd name="T15" fmla="*/ 0 h 50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736" h="504">
                        <a:moveTo>
                          <a:pt x="0" y="504"/>
                        </a:moveTo>
                        <a:cubicBezTo>
                          <a:pt x="24" y="488"/>
                          <a:pt x="568" y="248"/>
                          <a:pt x="864" y="168"/>
                        </a:cubicBezTo>
                        <a:cubicBezTo>
                          <a:pt x="1160" y="88"/>
                          <a:pt x="1464" y="48"/>
                          <a:pt x="1776" y="24"/>
                        </a:cubicBezTo>
                        <a:cubicBezTo>
                          <a:pt x="2088" y="0"/>
                          <a:pt x="2579" y="11"/>
                          <a:pt x="2736" y="24"/>
                        </a:cubicBezTo>
                        <a:lnTo>
                          <a:pt x="2720" y="103"/>
                        </a:lnTo>
                        <a:cubicBezTo>
                          <a:pt x="2558" y="116"/>
                          <a:pt x="2108" y="71"/>
                          <a:pt x="1764" y="103"/>
                        </a:cubicBezTo>
                        <a:cubicBezTo>
                          <a:pt x="1209" y="136"/>
                          <a:pt x="998" y="192"/>
                          <a:pt x="654" y="292"/>
                        </a:cubicBezTo>
                        <a:cubicBezTo>
                          <a:pt x="358" y="356"/>
                          <a:pt x="136" y="460"/>
                          <a:pt x="0" y="504"/>
                        </a:cubicBezTo>
                        <a:close/>
                      </a:path>
                    </a:pathLst>
                  </a:custGeom>
                  <a:gradFill rotWithShape="0">
                    <a:gsLst>
                      <a:gs pos="0">
                        <a:schemeClr val="folHlink"/>
                      </a:gs>
                      <a:gs pos="100000">
                        <a:schemeClr val="accent2"/>
                      </a:gs>
                    </a:gsLst>
                    <a:lin ang="0" scaled="1"/>
                  </a:gradFill>
                  <a:ln>
                    <a:noFill/>
                  </a:ln>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Lst>
                </p:spPr>
                <p:txBody>
                  <a:bodyPr wrap="none" anchor="ctr"/>
                  <a:lstStyle/>
                  <a:p>
                    <a:endParaRPr lang="en-US"/>
                  </a:p>
                </p:txBody>
              </p:sp>
              <p:sp>
                <p:nvSpPr>
                  <p:cNvPr id="1129" name="Freeform 61"/>
                  <p:cNvSpPr>
                    <a:spLocks/>
                  </p:cNvSpPr>
                  <p:nvPr/>
                </p:nvSpPr>
                <p:spPr bwMode="hidden">
                  <a:xfrm rot="1277471" flipH="1">
                    <a:off x="615" y="898"/>
                    <a:ext cx="662" cy="339"/>
                  </a:xfrm>
                  <a:custGeom>
                    <a:avLst/>
                    <a:gdLst>
                      <a:gd name="T0" fmla="*/ 0 w 1769"/>
                      <a:gd name="T1" fmla="*/ 0 h 791"/>
                      <a:gd name="T2" fmla="*/ 0 w 1769"/>
                      <a:gd name="T3" fmla="*/ 0 h 791"/>
                      <a:gd name="T4" fmla="*/ 0 w 1769"/>
                      <a:gd name="T5" fmla="*/ 0 h 791"/>
                      <a:gd name="T6" fmla="*/ 0 w 1769"/>
                      <a:gd name="T7" fmla="*/ 0 h 791"/>
                      <a:gd name="T8" fmla="*/ 0 w 1769"/>
                      <a:gd name="T9" fmla="*/ 0 h 791"/>
                      <a:gd name="T10" fmla="*/ 0 w 1769"/>
                      <a:gd name="T11" fmla="*/ 0 h 791"/>
                      <a:gd name="T12" fmla="*/ 0 w 1769"/>
                      <a:gd name="T13" fmla="*/ 0 h 791"/>
                      <a:gd name="T14" fmla="*/ 0 w 1769"/>
                      <a:gd name="T15" fmla="*/ 0 h 791"/>
                      <a:gd name="T16" fmla="*/ 0 w 1769"/>
                      <a:gd name="T17" fmla="*/ 0 h 791"/>
                      <a:gd name="T18" fmla="*/ 0 w 1769"/>
                      <a:gd name="T19" fmla="*/ 0 h 791"/>
                      <a:gd name="T20" fmla="*/ 0 w 1769"/>
                      <a:gd name="T21" fmla="*/ 0 h 791"/>
                      <a:gd name="T22" fmla="*/ 0 w 1769"/>
                      <a:gd name="T23" fmla="*/ 0 h 79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769" h="791">
                        <a:moveTo>
                          <a:pt x="5" y="8"/>
                        </a:moveTo>
                        <a:cubicBezTo>
                          <a:pt x="85" y="0"/>
                          <a:pt x="293" y="24"/>
                          <a:pt x="485" y="56"/>
                        </a:cubicBezTo>
                        <a:cubicBezTo>
                          <a:pt x="677" y="88"/>
                          <a:pt x="969" y="137"/>
                          <a:pt x="1157" y="200"/>
                        </a:cubicBezTo>
                        <a:cubicBezTo>
                          <a:pt x="1345" y="263"/>
                          <a:pt x="1511" y="364"/>
                          <a:pt x="1611" y="432"/>
                        </a:cubicBezTo>
                        <a:cubicBezTo>
                          <a:pt x="1711" y="500"/>
                          <a:pt x="1743" y="550"/>
                          <a:pt x="1756" y="609"/>
                        </a:cubicBezTo>
                        <a:cubicBezTo>
                          <a:pt x="1769" y="668"/>
                          <a:pt x="1717" y="783"/>
                          <a:pt x="1689" y="787"/>
                        </a:cubicBezTo>
                        <a:cubicBezTo>
                          <a:pt x="1661" y="791"/>
                          <a:pt x="1639" y="687"/>
                          <a:pt x="1589" y="632"/>
                        </a:cubicBezTo>
                        <a:cubicBezTo>
                          <a:pt x="1539" y="577"/>
                          <a:pt x="1469" y="510"/>
                          <a:pt x="1389" y="454"/>
                        </a:cubicBezTo>
                        <a:cubicBezTo>
                          <a:pt x="1309" y="398"/>
                          <a:pt x="1244" y="346"/>
                          <a:pt x="1109" y="296"/>
                        </a:cubicBezTo>
                        <a:cubicBezTo>
                          <a:pt x="974" y="246"/>
                          <a:pt x="766" y="189"/>
                          <a:pt x="581" y="152"/>
                        </a:cubicBezTo>
                        <a:cubicBezTo>
                          <a:pt x="396" y="115"/>
                          <a:pt x="96" y="100"/>
                          <a:pt x="0" y="76"/>
                        </a:cubicBezTo>
                        <a:lnTo>
                          <a:pt x="5" y="8"/>
                        </a:lnTo>
                        <a:close/>
                      </a:path>
                    </a:pathLst>
                  </a:custGeom>
                  <a:gradFill rotWithShape="0">
                    <a:gsLst>
                      <a:gs pos="0">
                        <a:schemeClr val="bg1"/>
                      </a:gs>
                      <a:gs pos="100000">
                        <a:schemeClr val="folHlink"/>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grpSp>
            <p:grpSp>
              <p:nvGrpSpPr>
                <p:cNvPr id="1075" name="Group 62"/>
                <p:cNvGrpSpPr>
                  <a:grpSpLocks/>
                </p:cNvGrpSpPr>
                <p:nvPr/>
              </p:nvGrpSpPr>
              <p:grpSpPr bwMode="auto">
                <a:xfrm>
                  <a:off x="3472" y="231"/>
                  <a:ext cx="693" cy="291"/>
                  <a:chOff x="3472" y="231"/>
                  <a:chExt cx="693" cy="291"/>
                </a:xfrm>
              </p:grpSpPr>
              <p:sp>
                <p:nvSpPr>
                  <p:cNvPr id="1126" name="Freeform 63"/>
                  <p:cNvSpPr>
                    <a:spLocks/>
                  </p:cNvSpPr>
                  <p:nvPr/>
                </p:nvSpPr>
                <p:spPr bwMode="hidden">
                  <a:xfrm rot="2028410" flipH="1">
                    <a:off x="3679" y="438"/>
                    <a:ext cx="483" cy="84"/>
                  </a:xfrm>
                  <a:custGeom>
                    <a:avLst/>
                    <a:gdLst>
                      <a:gd name="T0" fmla="*/ 0 w 2736"/>
                      <a:gd name="T1" fmla="*/ 0 h 504"/>
                      <a:gd name="T2" fmla="*/ 0 w 2736"/>
                      <a:gd name="T3" fmla="*/ 0 h 504"/>
                      <a:gd name="T4" fmla="*/ 0 w 2736"/>
                      <a:gd name="T5" fmla="*/ 0 h 504"/>
                      <a:gd name="T6" fmla="*/ 0 w 2736"/>
                      <a:gd name="T7" fmla="*/ 0 h 504"/>
                      <a:gd name="T8" fmla="*/ 0 w 2736"/>
                      <a:gd name="T9" fmla="*/ 0 h 504"/>
                      <a:gd name="T10" fmla="*/ 0 w 2736"/>
                      <a:gd name="T11" fmla="*/ 0 h 504"/>
                      <a:gd name="T12" fmla="*/ 0 w 2736"/>
                      <a:gd name="T13" fmla="*/ 0 h 504"/>
                      <a:gd name="T14" fmla="*/ 0 w 2736"/>
                      <a:gd name="T15" fmla="*/ 0 h 50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736" h="504">
                        <a:moveTo>
                          <a:pt x="0" y="504"/>
                        </a:moveTo>
                        <a:cubicBezTo>
                          <a:pt x="24" y="488"/>
                          <a:pt x="568" y="248"/>
                          <a:pt x="864" y="168"/>
                        </a:cubicBezTo>
                        <a:cubicBezTo>
                          <a:pt x="1160" y="88"/>
                          <a:pt x="1464" y="48"/>
                          <a:pt x="1776" y="24"/>
                        </a:cubicBezTo>
                        <a:cubicBezTo>
                          <a:pt x="2088" y="0"/>
                          <a:pt x="2579" y="11"/>
                          <a:pt x="2736" y="24"/>
                        </a:cubicBezTo>
                        <a:lnTo>
                          <a:pt x="2720" y="103"/>
                        </a:lnTo>
                        <a:cubicBezTo>
                          <a:pt x="2558" y="116"/>
                          <a:pt x="2108" y="71"/>
                          <a:pt x="1764" y="103"/>
                        </a:cubicBezTo>
                        <a:cubicBezTo>
                          <a:pt x="1209" y="136"/>
                          <a:pt x="998" y="192"/>
                          <a:pt x="654" y="292"/>
                        </a:cubicBezTo>
                        <a:cubicBezTo>
                          <a:pt x="358" y="356"/>
                          <a:pt x="136" y="460"/>
                          <a:pt x="0" y="504"/>
                        </a:cubicBezTo>
                        <a:close/>
                      </a:path>
                    </a:pathLst>
                  </a:custGeom>
                  <a:gradFill rotWithShape="0">
                    <a:gsLst>
                      <a:gs pos="0">
                        <a:schemeClr val="folHlink"/>
                      </a:gs>
                      <a:gs pos="100000">
                        <a:schemeClr val="accent2"/>
                      </a:gs>
                    </a:gsLst>
                    <a:lin ang="0" scaled="1"/>
                  </a:gradFill>
                  <a:ln>
                    <a:noFill/>
                  </a:ln>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Lst>
                </p:spPr>
                <p:txBody>
                  <a:bodyPr wrap="none" anchor="ctr"/>
                  <a:lstStyle/>
                  <a:p>
                    <a:endParaRPr lang="en-US"/>
                  </a:p>
                </p:txBody>
              </p:sp>
              <p:sp>
                <p:nvSpPr>
                  <p:cNvPr id="1127" name="Freeform 64"/>
                  <p:cNvSpPr>
                    <a:spLocks/>
                  </p:cNvSpPr>
                  <p:nvPr/>
                </p:nvSpPr>
                <p:spPr bwMode="hidden">
                  <a:xfrm rot="2028410" flipH="1">
                    <a:off x="3472" y="228"/>
                    <a:ext cx="260" cy="131"/>
                  </a:xfrm>
                  <a:custGeom>
                    <a:avLst/>
                    <a:gdLst>
                      <a:gd name="T0" fmla="*/ 0 w 1769"/>
                      <a:gd name="T1" fmla="*/ 0 h 791"/>
                      <a:gd name="T2" fmla="*/ 0 w 1769"/>
                      <a:gd name="T3" fmla="*/ 0 h 791"/>
                      <a:gd name="T4" fmla="*/ 0 w 1769"/>
                      <a:gd name="T5" fmla="*/ 0 h 791"/>
                      <a:gd name="T6" fmla="*/ 0 w 1769"/>
                      <a:gd name="T7" fmla="*/ 0 h 791"/>
                      <a:gd name="T8" fmla="*/ 0 w 1769"/>
                      <a:gd name="T9" fmla="*/ 0 h 791"/>
                      <a:gd name="T10" fmla="*/ 0 w 1769"/>
                      <a:gd name="T11" fmla="*/ 0 h 791"/>
                      <a:gd name="T12" fmla="*/ 0 w 1769"/>
                      <a:gd name="T13" fmla="*/ 0 h 791"/>
                      <a:gd name="T14" fmla="*/ 0 w 1769"/>
                      <a:gd name="T15" fmla="*/ 0 h 791"/>
                      <a:gd name="T16" fmla="*/ 0 w 1769"/>
                      <a:gd name="T17" fmla="*/ 0 h 791"/>
                      <a:gd name="T18" fmla="*/ 0 w 1769"/>
                      <a:gd name="T19" fmla="*/ 0 h 791"/>
                      <a:gd name="T20" fmla="*/ 0 w 1769"/>
                      <a:gd name="T21" fmla="*/ 0 h 791"/>
                      <a:gd name="T22" fmla="*/ 0 w 1769"/>
                      <a:gd name="T23" fmla="*/ 0 h 79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769" h="791">
                        <a:moveTo>
                          <a:pt x="5" y="8"/>
                        </a:moveTo>
                        <a:cubicBezTo>
                          <a:pt x="85" y="0"/>
                          <a:pt x="293" y="24"/>
                          <a:pt x="485" y="56"/>
                        </a:cubicBezTo>
                        <a:cubicBezTo>
                          <a:pt x="677" y="88"/>
                          <a:pt x="969" y="137"/>
                          <a:pt x="1157" y="200"/>
                        </a:cubicBezTo>
                        <a:cubicBezTo>
                          <a:pt x="1345" y="263"/>
                          <a:pt x="1511" y="364"/>
                          <a:pt x="1611" y="432"/>
                        </a:cubicBezTo>
                        <a:cubicBezTo>
                          <a:pt x="1711" y="500"/>
                          <a:pt x="1743" y="550"/>
                          <a:pt x="1756" y="609"/>
                        </a:cubicBezTo>
                        <a:cubicBezTo>
                          <a:pt x="1769" y="668"/>
                          <a:pt x="1717" y="783"/>
                          <a:pt x="1689" y="787"/>
                        </a:cubicBezTo>
                        <a:cubicBezTo>
                          <a:pt x="1661" y="791"/>
                          <a:pt x="1639" y="687"/>
                          <a:pt x="1589" y="632"/>
                        </a:cubicBezTo>
                        <a:cubicBezTo>
                          <a:pt x="1539" y="577"/>
                          <a:pt x="1469" y="510"/>
                          <a:pt x="1389" y="454"/>
                        </a:cubicBezTo>
                        <a:cubicBezTo>
                          <a:pt x="1309" y="398"/>
                          <a:pt x="1244" y="346"/>
                          <a:pt x="1109" y="296"/>
                        </a:cubicBezTo>
                        <a:cubicBezTo>
                          <a:pt x="974" y="246"/>
                          <a:pt x="766" y="189"/>
                          <a:pt x="581" y="152"/>
                        </a:cubicBezTo>
                        <a:cubicBezTo>
                          <a:pt x="396" y="115"/>
                          <a:pt x="96" y="100"/>
                          <a:pt x="0" y="76"/>
                        </a:cubicBezTo>
                        <a:lnTo>
                          <a:pt x="5" y="8"/>
                        </a:lnTo>
                        <a:close/>
                      </a:path>
                    </a:pathLst>
                  </a:custGeom>
                  <a:gradFill rotWithShape="0">
                    <a:gsLst>
                      <a:gs pos="0">
                        <a:schemeClr val="bg1"/>
                      </a:gs>
                      <a:gs pos="100000">
                        <a:schemeClr val="folHlink"/>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grpSp>
            <p:grpSp>
              <p:nvGrpSpPr>
                <p:cNvPr id="1076" name="Group 65"/>
                <p:cNvGrpSpPr>
                  <a:grpSpLocks/>
                </p:cNvGrpSpPr>
                <p:nvPr/>
              </p:nvGrpSpPr>
              <p:grpSpPr bwMode="auto">
                <a:xfrm>
                  <a:off x="3554" y="118"/>
                  <a:ext cx="664" cy="349"/>
                  <a:chOff x="3554" y="118"/>
                  <a:chExt cx="664" cy="349"/>
                </a:xfrm>
              </p:grpSpPr>
              <p:sp>
                <p:nvSpPr>
                  <p:cNvPr id="1124" name="Freeform 66"/>
                  <p:cNvSpPr>
                    <a:spLocks/>
                  </p:cNvSpPr>
                  <p:nvPr/>
                </p:nvSpPr>
                <p:spPr bwMode="hidden">
                  <a:xfrm rot="2664424" flipH="1">
                    <a:off x="3728" y="383"/>
                    <a:ext cx="490" cy="84"/>
                  </a:xfrm>
                  <a:custGeom>
                    <a:avLst/>
                    <a:gdLst>
                      <a:gd name="T0" fmla="*/ 0 w 2736"/>
                      <a:gd name="T1" fmla="*/ 0 h 504"/>
                      <a:gd name="T2" fmla="*/ 0 w 2736"/>
                      <a:gd name="T3" fmla="*/ 0 h 504"/>
                      <a:gd name="T4" fmla="*/ 0 w 2736"/>
                      <a:gd name="T5" fmla="*/ 0 h 504"/>
                      <a:gd name="T6" fmla="*/ 0 w 2736"/>
                      <a:gd name="T7" fmla="*/ 0 h 504"/>
                      <a:gd name="T8" fmla="*/ 0 w 2736"/>
                      <a:gd name="T9" fmla="*/ 0 h 504"/>
                      <a:gd name="T10" fmla="*/ 0 w 2736"/>
                      <a:gd name="T11" fmla="*/ 0 h 504"/>
                      <a:gd name="T12" fmla="*/ 0 w 2736"/>
                      <a:gd name="T13" fmla="*/ 0 h 504"/>
                      <a:gd name="T14" fmla="*/ 0 w 2736"/>
                      <a:gd name="T15" fmla="*/ 0 h 50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736" h="504">
                        <a:moveTo>
                          <a:pt x="0" y="504"/>
                        </a:moveTo>
                        <a:cubicBezTo>
                          <a:pt x="24" y="488"/>
                          <a:pt x="568" y="248"/>
                          <a:pt x="864" y="168"/>
                        </a:cubicBezTo>
                        <a:cubicBezTo>
                          <a:pt x="1160" y="88"/>
                          <a:pt x="1464" y="48"/>
                          <a:pt x="1776" y="24"/>
                        </a:cubicBezTo>
                        <a:cubicBezTo>
                          <a:pt x="2088" y="0"/>
                          <a:pt x="2579" y="11"/>
                          <a:pt x="2736" y="24"/>
                        </a:cubicBezTo>
                        <a:lnTo>
                          <a:pt x="2720" y="103"/>
                        </a:lnTo>
                        <a:cubicBezTo>
                          <a:pt x="2558" y="116"/>
                          <a:pt x="2108" y="71"/>
                          <a:pt x="1764" y="103"/>
                        </a:cubicBezTo>
                        <a:cubicBezTo>
                          <a:pt x="1209" y="136"/>
                          <a:pt x="998" y="192"/>
                          <a:pt x="654" y="292"/>
                        </a:cubicBezTo>
                        <a:cubicBezTo>
                          <a:pt x="358" y="356"/>
                          <a:pt x="136" y="460"/>
                          <a:pt x="0" y="504"/>
                        </a:cubicBezTo>
                        <a:close/>
                      </a:path>
                    </a:pathLst>
                  </a:custGeom>
                  <a:gradFill rotWithShape="0">
                    <a:gsLst>
                      <a:gs pos="0">
                        <a:schemeClr val="folHlink"/>
                      </a:gs>
                      <a:gs pos="100000">
                        <a:schemeClr val="accent2"/>
                      </a:gs>
                    </a:gsLst>
                    <a:lin ang="0" scaled="1"/>
                  </a:gradFill>
                  <a:ln>
                    <a:noFill/>
                  </a:ln>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Lst>
                </p:spPr>
                <p:txBody>
                  <a:bodyPr wrap="none" anchor="ctr"/>
                  <a:lstStyle/>
                  <a:p>
                    <a:endParaRPr lang="en-US"/>
                  </a:p>
                </p:txBody>
              </p:sp>
              <p:sp>
                <p:nvSpPr>
                  <p:cNvPr id="1125" name="Freeform 67"/>
                  <p:cNvSpPr>
                    <a:spLocks/>
                  </p:cNvSpPr>
                  <p:nvPr/>
                </p:nvSpPr>
                <p:spPr bwMode="hidden">
                  <a:xfrm rot="2664424" flipH="1">
                    <a:off x="3554" y="118"/>
                    <a:ext cx="263" cy="132"/>
                  </a:xfrm>
                  <a:custGeom>
                    <a:avLst/>
                    <a:gdLst>
                      <a:gd name="T0" fmla="*/ 0 w 1769"/>
                      <a:gd name="T1" fmla="*/ 0 h 791"/>
                      <a:gd name="T2" fmla="*/ 0 w 1769"/>
                      <a:gd name="T3" fmla="*/ 0 h 791"/>
                      <a:gd name="T4" fmla="*/ 0 w 1769"/>
                      <a:gd name="T5" fmla="*/ 0 h 791"/>
                      <a:gd name="T6" fmla="*/ 0 w 1769"/>
                      <a:gd name="T7" fmla="*/ 0 h 791"/>
                      <a:gd name="T8" fmla="*/ 0 w 1769"/>
                      <a:gd name="T9" fmla="*/ 0 h 791"/>
                      <a:gd name="T10" fmla="*/ 0 w 1769"/>
                      <a:gd name="T11" fmla="*/ 0 h 791"/>
                      <a:gd name="T12" fmla="*/ 0 w 1769"/>
                      <a:gd name="T13" fmla="*/ 0 h 791"/>
                      <a:gd name="T14" fmla="*/ 0 w 1769"/>
                      <a:gd name="T15" fmla="*/ 0 h 791"/>
                      <a:gd name="T16" fmla="*/ 0 w 1769"/>
                      <a:gd name="T17" fmla="*/ 0 h 791"/>
                      <a:gd name="T18" fmla="*/ 0 w 1769"/>
                      <a:gd name="T19" fmla="*/ 0 h 791"/>
                      <a:gd name="T20" fmla="*/ 0 w 1769"/>
                      <a:gd name="T21" fmla="*/ 0 h 791"/>
                      <a:gd name="T22" fmla="*/ 0 w 1769"/>
                      <a:gd name="T23" fmla="*/ 0 h 79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769" h="791">
                        <a:moveTo>
                          <a:pt x="5" y="8"/>
                        </a:moveTo>
                        <a:cubicBezTo>
                          <a:pt x="85" y="0"/>
                          <a:pt x="293" y="24"/>
                          <a:pt x="485" y="56"/>
                        </a:cubicBezTo>
                        <a:cubicBezTo>
                          <a:pt x="677" y="88"/>
                          <a:pt x="969" y="137"/>
                          <a:pt x="1157" y="200"/>
                        </a:cubicBezTo>
                        <a:cubicBezTo>
                          <a:pt x="1345" y="263"/>
                          <a:pt x="1511" y="364"/>
                          <a:pt x="1611" y="432"/>
                        </a:cubicBezTo>
                        <a:cubicBezTo>
                          <a:pt x="1711" y="500"/>
                          <a:pt x="1743" y="550"/>
                          <a:pt x="1756" y="609"/>
                        </a:cubicBezTo>
                        <a:cubicBezTo>
                          <a:pt x="1769" y="668"/>
                          <a:pt x="1717" y="783"/>
                          <a:pt x="1689" y="787"/>
                        </a:cubicBezTo>
                        <a:cubicBezTo>
                          <a:pt x="1661" y="791"/>
                          <a:pt x="1639" y="687"/>
                          <a:pt x="1589" y="632"/>
                        </a:cubicBezTo>
                        <a:cubicBezTo>
                          <a:pt x="1539" y="577"/>
                          <a:pt x="1469" y="510"/>
                          <a:pt x="1389" y="454"/>
                        </a:cubicBezTo>
                        <a:cubicBezTo>
                          <a:pt x="1309" y="398"/>
                          <a:pt x="1244" y="346"/>
                          <a:pt x="1109" y="296"/>
                        </a:cubicBezTo>
                        <a:cubicBezTo>
                          <a:pt x="974" y="246"/>
                          <a:pt x="766" y="189"/>
                          <a:pt x="581" y="152"/>
                        </a:cubicBezTo>
                        <a:cubicBezTo>
                          <a:pt x="396" y="115"/>
                          <a:pt x="96" y="100"/>
                          <a:pt x="0" y="76"/>
                        </a:cubicBezTo>
                        <a:lnTo>
                          <a:pt x="5" y="8"/>
                        </a:lnTo>
                        <a:close/>
                      </a:path>
                    </a:pathLst>
                  </a:custGeom>
                  <a:gradFill rotWithShape="0">
                    <a:gsLst>
                      <a:gs pos="0">
                        <a:schemeClr val="bg1"/>
                      </a:gs>
                      <a:gs pos="100000">
                        <a:schemeClr val="folHlink"/>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grpSp>
            <p:grpSp>
              <p:nvGrpSpPr>
                <p:cNvPr id="1077" name="Group 68"/>
                <p:cNvGrpSpPr>
                  <a:grpSpLocks/>
                </p:cNvGrpSpPr>
                <p:nvPr/>
              </p:nvGrpSpPr>
              <p:grpSpPr bwMode="auto">
                <a:xfrm>
                  <a:off x="3784" y="30"/>
                  <a:ext cx="305" cy="593"/>
                  <a:chOff x="1633" y="104"/>
                  <a:chExt cx="778" cy="1512"/>
                </a:xfrm>
              </p:grpSpPr>
              <p:sp>
                <p:nvSpPr>
                  <p:cNvPr id="1122" name="Freeform 69"/>
                  <p:cNvSpPr>
                    <a:spLocks/>
                  </p:cNvSpPr>
                  <p:nvPr/>
                </p:nvSpPr>
                <p:spPr bwMode="hidden">
                  <a:xfrm rot="3473776" flipH="1">
                    <a:off x="1752" y="958"/>
                    <a:ext cx="1101" cy="217"/>
                  </a:xfrm>
                  <a:custGeom>
                    <a:avLst/>
                    <a:gdLst>
                      <a:gd name="T0" fmla="*/ 0 w 2736"/>
                      <a:gd name="T1" fmla="*/ 0 h 504"/>
                      <a:gd name="T2" fmla="*/ 0 w 2736"/>
                      <a:gd name="T3" fmla="*/ 0 h 504"/>
                      <a:gd name="T4" fmla="*/ 0 w 2736"/>
                      <a:gd name="T5" fmla="*/ 0 h 504"/>
                      <a:gd name="T6" fmla="*/ 0 w 2736"/>
                      <a:gd name="T7" fmla="*/ 0 h 504"/>
                      <a:gd name="T8" fmla="*/ 0 w 2736"/>
                      <a:gd name="T9" fmla="*/ 0 h 504"/>
                      <a:gd name="T10" fmla="*/ 0 w 2736"/>
                      <a:gd name="T11" fmla="*/ 0 h 504"/>
                      <a:gd name="T12" fmla="*/ 0 w 2736"/>
                      <a:gd name="T13" fmla="*/ 0 h 504"/>
                      <a:gd name="T14" fmla="*/ 0 w 2736"/>
                      <a:gd name="T15" fmla="*/ 0 h 50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736" h="504">
                        <a:moveTo>
                          <a:pt x="0" y="504"/>
                        </a:moveTo>
                        <a:cubicBezTo>
                          <a:pt x="24" y="488"/>
                          <a:pt x="568" y="248"/>
                          <a:pt x="864" y="168"/>
                        </a:cubicBezTo>
                        <a:cubicBezTo>
                          <a:pt x="1160" y="88"/>
                          <a:pt x="1464" y="48"/>
                          <a:pt x="1776" y="24"/>
                        </a:cubicBezTo>
                        <a:cubicBezTo>
                          <a:pt x="2088" y="0"/>
                          <a:pt x="2579" y="11"/>
                          <a:pt x="2736" y="24"/>
                        </a:cubicBezTo>
                        <a:lnTo>
                          <a:pt x="2720" y="103"/>
                        </a:lnTo>
                        <a:cubicBezTo>
                          <a:pt x="2558" y="116"/>
                          <a:pt x="2108" y="71"/>
                          <a:pt x="1764" y="103"/>
                        </a:cubicBezTo>
                        <a:cubicBezTo>
                          <a:pt x="1209" y="136"/>
                          <a:pt x="998" y="192"/>
                          <a:pt x="654" y="292"/>
                        </a:cubicBezTo>
                        <a:cubicBezTo>
                          <a:pt x="358" y="356"/>
                          <a:pt x="136" y="460"/>
                          <a:pt x="0" y="504"/>
                        </a:cubicBezTo>
                        <a:close/>
                      </a:path>
                    </a:pathLst>
                  </a:custGeom>
                  <a:gradFill rotWithShape="0">
                    <a:gsLst>
                      <a:gs pos="0">
                        <a:schemeClr val="folHlink"/>
                      </a:gs>
                      <a:gs pos="100000">
                        <a:schemeClr val="accent2"/>
                      </a:gs>
                    </a:gsLst>
                    <a:lin ang="0" scaled="1"/>
                  </a:gradFill>
                  <a:ln>
                    <a:noFill/>
                  </a:ln>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Lst>
                </p:spPr>
                <p:txBody>
                  <a:bodyPr wrap="none" anchor="ctr"/>
                  <a:lstStyle/>
                  <a:p>
                    <a:endParaRPr lang="en-US"/>
                  </a:p>
                </p:txBody>
              </p:sp>
              <p:sp>
                <p:nvSpPr>
                  <p:cNvPr id="1123" name="Freeform 70"/>
                  <p:cNvSpPr>
                    <a:spLocks/>
                  </p:cNvSpPr>
                  <p:nvPr/>
                </p:nvSpPr>
                <p:spPr bwMode="hidden">
                  <a:xfrm rot="3473776" flipH="1">
                    <a:off x="1505" y="231"/>
                    <a:ext cx="591" cy="337"/>
                  </a:xfrm>
                  <a:custGeom>
                    <a:avLst/>
                    <a:gdLst>
                      <a:gd name="T0" fmla="*/ 0 w 1769"/>
                      <a:gd name="T1" fmla="*/ 0 h 791"/>
                      <a:gd name="T2" fmla="*/ 0 w 1769"/>
                      <a:gd name="T3" fmla="*/ 0 h 791"/>
                      <a:gd name="T4" fmla="*/ 0 w 1769"/>
                      <a:gd name="T5" fmla="*/ 0 h 791"/>
                      <a:gd name="T6" fmla="*/ 0 w 1769"/>
                      <a:gd name="T7" fmla="*/ 0 h 791"/>
                      <a:gd name="T8" fmla="*/ 0 w 1769"/>
                      <a:gd name="T9" fmla="*/ 0 h 791"/>
                      <a:gd name="T10" fmla="*/ 0 w 1769"/>
                      <a:gd name="T11" fmla="*/ 0 h 791"/>
                      <a:gd name="T12" fmla="*/ 0 w 1769"/>
                      <a:gd name="T13" fmla="*/ 0 h 791"/>
                      <a:gd name="T14" fmla="*/ 0 w 1769"/>
                      <a:gd name="T15" fmla="*/ 0 h 791"/>
                      <a:gd name="T16" fmla="*/ 0 w 1769"/>
                      <a:gd name="T17" fmla="*/ 0 h 791"/>
                      <a:gd name="T18" fmla="*/ 0 w 1769"/>
                      <a:gd name="T19" fmla="*/ 0 h 791"/>
                      <a:gd name="T20" fmla="*/ 0 w 1769"/>
                      <a:gd name="T21" fmla="*/ 0 h 791"/>
                      <a:gd name="T22" fmla="*/ 0 w 1769"/>
                      <a:gd name="T23" fmla="*/ 0 h 79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769" h="791">
                        <a:moveTo>
                          <a:pt x="5" y="8"/>
                        </a:moveTo>
                        <a:cubicBezTo>
                          <a:pt x="85" y="0"/>
                          <a:pt x="293" y="24"/>
                          <a:pt x="485" y="56"/>
                        </a:cubicBezTo>
                        <a:cubicBezTo>
                          <a:pt x="677" y="88"/>
                          <a:pt x="969" y="137"/>
                          <a:pt x="1157" y="200"/>
                        </a:cubicBezTo>
                        <a:cubicBezTo>
                          <a:pt x="1345" y="263"/>
                          <a:pt x="1511" y="364"/>
                          <a:pt x="1611" y="432"/>
                        </a:cubicBezTo>
                        <a:cubicBezTo>
                          <a:pt x="1711" y="500"/>
                          <a:pt x="1743" y="550"/>
                          <a:pt x="1756" y="609"/>
                        </a:cubicBezTo>
                        <a:cubicBezTo>
                          <a:pt x="1769" y="668"/>
                          <a:pt x="1717" y="783"/>
                          <a:pt x="1689" y="787"/>
                        </a:cubicBezTo>
                        <a:cubicBezTo>
                          <a:pt x="1661" y="791"/>
                          <a:pt x="1639" y="687"/>
                          <a:pt x="1589" y="632"/>
                        </a:cubicBezTo>
                        <a:cubicBezTo>
                          <a:pt x="1539" y="577"/>
                          <a:pt x="1469" y="510"/>
                          <a:pt x="1389" y="454"/>
                        </a:cubicBezTo>
                        <a:cubicBezTo>
                          <a:pt x="1309" y="398"/>
                          <a:pt x="1244" y="346"/>
                          <a:pt x="1109" y="296"/>
                        </a:cubicBezTo>
                        <a:cubicBezTo>
                          <a:pt x="974" y="246"/>
                          <a:pt x="766" y="189"/>
                          <a:pt x="581" y="152"/>
                        </a:cubicBezTo>
                        <a:cubicBezTo>
                          <a:pt x="396" y="115"/>
                          <a:pt x="96" y="100"/>
                          <a:pt x="0" y="76"/>
                        </a:cubicBezTo>
                        <a:lnTo>
                          <a:pt x="5" y="8"/>
                        </a:lnTo>
                        <a:close/>
                      </a:path>
                    </a:pathLst>
                  </a:custGeom>
                  <a:gradFill rotWithShape="0">
                    <a:gsLst>
                      <a:gs pos="0">
                        <a:schemeClr val="bg1"/>
                      </a:gs>
                      <a:gs pos="100000">
                        <a:schemeClr val="folHlink"/>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grpSp>
            <p:grpSp>
              <p:nvGrpSpPr>
                <p:cNvPr id="1078" name="Group 71"/>
                <p:cNvGrpSpPr>
                  <a:grpSpLocks/>
                </p:cNvGrpSpPr>
                <p:nvPr/>
              </p:nvGrpSpPr>
              <p:grpSpPr bwMode="auto">
                <a:xfrm>
                  <a:off x="3903" y="0"/>
                  <a:ext cx="248" cy="601"/>
                  <a:chOff x="1935" y="28"/>
                  <a:chExt cx="634" cy="1534"/>
                </a:xfrm>
              </p:grpSpPr>
              <p:sp>
                <p:nvSpPr>
                  <p:cNvPr id="1120" name="Freeform 72"/>
                  <p:cNvSpPr>
                    <a:spLocks/>
                  </p:cNvSpPr>
                  <p:nvPr/>
                </p:nvSpPr>
                <p:spPr bwMode="hidden">
                  <a:xfrm rot="4126480" flipH="1">
                    <a:off x="1942" y="915"/>
                    <a:ext cx="1040" cy="214"/>
                  </a:xfrm>
                  <a:custGeom>
                    <a:avLst/>
                    <a:gdLst>
                      <a:gd name="T0" fmla="*/ 0 w 2736"/>
                      <a:gd name="T1" fmla="*/ 0 h 504"/>
                      <a:gd name="T2" fmla="*/ 0 w 2736"/>
                      <a:gd name="T3" fmla="*/ 0 h 504"/>
                      <a:gd name="T4" fmla="*/ 0 w 2736"/>
                      <a:gd name="T5" fmla="*/ 0 h 504"/>
                      <a:gd name="T6" fmla="*/ 0 w 2736"/>
                      <a:gd name="T7" fmla="*/ 0 h 504"/>
                      <a:gd name="T8" fmla="*/ 0 w 2736"/>
                      <a:gd name="T9" fmla="*/ 0 h 504"/>
                      <a:gd name="T10" fmla="*/ 0 w 2736"/>
                      <a:gd name="T11" fmla="*/ 0 h 504"/>
                      <a:gd name="T12" fmla="*/ 0 w 2736"/>
                      <a:gd name="T13" fmla="*/ 0 h 504"/>
                      <a:gd name="T14" fmla="*/ 0 w 2736"/>
                      <a:gd name="T15" fmla="*/ 0 h 50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736" h="504">
                        <a:moveTo>
                          <a:pt x="0" y="504"/>
                        </a:moveTo>
                        <a:cubicBezTo>
                          <a:pt x="24" y="488"/>
                          <a:pt x="568" y="248"/>
                          <a:pt x="864" y="168"/>
                        </a:cubicBezTo>
                        <a:cubicBezTo>
                          <a:pt x="1160" y="88"/>
                          <a:pt x="1464" y="48"/>
                          <a:pt x="1776" y="24"/>
                        </a:cubicBezTo>
                        <a:cubicBezTo>
                          <a:pt x="2088" y="0"/>
                          <a:pt x="2579" y="11"/>
                          <a:pt x="2736" y="24"/>
                        </a:cubicBezTo>
                        <a:lnTo>
                          <a:pt x="2720" y="103"/>
                        </a:lnTo>
                        <a:cubicBezTo>
                          <a:pt x="2558" y="116"/>
                          <a:pt x="2108" y="71"/>
                          <a:pt x="1764" y="103"/>
                        </a:cubicBezTo>
                        <a:cubicBezTo>
                          <a:pt x="1209" y="136"/>
                          <a:pt x="998" y="192"/>
                          <a:pt x="654" y="292"/>
                        </a:cubicBezTo>
                        <a:cubicBezTo>
                          <a:pt x="358" y="356"/>
                          <a:pt x="136" y="460"/>
                          <a:pt x="0" y="504"/>
                        </a:cubicBezTo>
                        <a:close/>
                      </a:path>
                    </a:pathLst>
                  </a:custGeom>
                  <a:gradFill rotWithShape="0">
                    <a:gsLst>
                      <a:gs pos="0">
                        <a:schemeClr val="folHlink"/>
                      </a:gs>
                      <a:gs pos="100000">
                        <a:schemeClr val="accent2"/>
                      </a:gs>
                    </a:gsLst>
                    <a:lin ang="0" scaled="1"/>
                  </a:gradFill>
                  <a:ln>
                    <a:noFill/>
                  </a:ln>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Lst>
                </p:spPr>
                <p:txBody>
                  <a:bodyPr wrap="none" anchor="ctr"/>
                  <a:lstStyle/>
                  <a:p>
                    <a:endParaRPr lang="en-US"/>
                  </a:p>
                </p:txBody>
              </p:sp>
              <p:sp>
                <p:nvSpPr>
                  <p:cNvPr id="1121" name="Freeform 73"/>
                  <p:cNvSpPr>
                    <a:spLocks/>
                  </p:cNvSpPr>
                  <p:nvPr/>
                </p:nvSpPr>
                <p:spPr bwMode="hidden">
                  <a:xfrm rot="4126480" flipH="1">
                    <a:off x="1820" y="144"/>
                    <a:ext cx="570" cy="338"/>
                  </a:xfrm>
                  <a:custGeom>
                    <a:avLst/>
                    <a:gdLst>
                      <a:gd name="T0" fmla="*/ 0 w 1769"/>
                      <a:gd name="T1" fmla="*/ 0 h 791"/>
                      <a:gd name="T2" fmla="*/ 0 w 1769"/>
                      <a:gd name="T3" fmla="*/ 0 h 791"/>
                      <a:gd name="T4" fmla="*/ 0 w 1769"/>
                      <a:gd name="T5" fmla="*/ 0 h 791"/>
                      <a:gd name="T6" fmla="*/ 0 w 1769"/>
                      <a:gd name="T7" fmla="*/ 0 h 791"/>
                      <a:gd name="T8" fmla="*/ 0 w 1769"/>
                      <a:gd name="T9" fmla="*/ 0 h 791"/>
                      <a:gd name="T10" fmla="*/ 0 w 1769"/>
                      <a:gd name="T11" fmla="*/ 0 h 791"/>
                      <a:gd name="T12" fmla="*/ 0 w 1769"/>
                      <a:gd name="T13" fmla="*/ 0 h 791"/>
                      <a:gd name="T14" fmla="*/ 0 w 1769"/>
                      <a:gd name="T15" fmla="*/ 0 h 791"/>
                      <a:gd name="T16" fmla="*/ 0 w 1769"/>
                      <a:gd name="T17" fmla="*/ 0 h 791"/>
                      <a:gd name="T18" fmla="*/ 0 w 1769"/>
                      <a:gd name="T19" fmla="*/ 0 h 791"/>
                      <a:gd name="T20" fmla="*/ 0 w 1769"/>
                      <a:gd name="T21" fmla="*/ 0 h 791"/>
                      <a:gd name="T22" fmla="*/ 0 w 1769"/>
                      <a:gd name="T23" fmla="*/ 0 h 79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769" h="791">
                        <a:moveTo>
                          <a:pt x="5" y="8"/>
                        </a:moveTo>
                        <a:cubicBezTo>
                          <a:pt x="85" y="0"/>
                          <a:pt x="293" y="24"/>
                          <a:pt x="485" y="56"/>
                        </a:cubicBezTo>
                        <a:cubicBezTo>
                          <a:pt x="677" y="88"/>
                          <a:pt x="969" y="137"/>
                          <a:pt x="1157" y="200"/>
                        </a:cubicBezTo>
                        <a:cubicBezTo>
                          <a:pt x="1345" y="263"/>
                          <a:pt x="1511" y="364"/>
                          <a:pt x="1611" y="432"/>
                        </a:cubicBezTo>
                        <a:cubicBezTo>
                          <a:pt x="1711" y="500"/>
                          <a:pt x="1743" y="550"/>
                          <a:pt x="1756" y="609"/>
                        </a:cubicBezTo>
                        <a:cubicBezTo>
                          <a:pt x="1769" y="668"/>
                          <a:pt x="1717" y="783"/>
                          <a:pt x="1689" y="787"/>
                        </a:cubicBezTo>
                        <a:cubicBezTo>
                          <a:pt x="1661" y="791"/>
                          <a:pt x="1639" y="687"/>
                          <a:pt x="1589" y="632"/>
                        </a:cubicBezTo>
                        <a:cubicBezTo>
                          <a:pt x="1539" y="577"/>
                          <a:pt x="1469" y="510"/>
                          <a:pt x="1389" y="454"/>
                        </a:cubicBezTo>
                        <a:cubicBezTo>
                          <a:pt x="1309" y="398"/>
                          <a:pt x="1244" y="346"/>
                          <a:pt x="1109" y="296"/>
                        </a:cubicBezTo>
                        <a:cubicBezTo>
                          <a:pt x="974" y="246"/>
                          <a:pt x="766" y="189"/>
                          <a:pt x="581" y="152"/>
                        </a:cubicBezTo>
                        <a:cubicBezTo>
                          <a:pt x="396" y="115"/>
                          <a:pt x="96" y="100"/>
                          <a:pt x="0" y="76"/>
                        </a:cubicBezTo>
                        <a:lnTo>
                          <a:pt x="5" y="8"/>
                        </a:lnTo>
                        <a:close/>
                      </a:path>
                    </a:pathLst>
                  </a:custGeom>
                  <a:gradFill rotWithShape="0">
                    <a:gsLst>
                      <a:gs pos="0">
                        <a:schemeClr val="bg1"/>
                      </a:gs>
                      <a:gs pos="100000">
                        <a:schemeClr val="folHlink"/>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grpSp>
            <p:grpSp>
              <p:nvGrpSpPr>
                <p:cNvPr id="1079" name="Group 74"/>
                <p:cNvGrpSpPr>
                  <a:grpSpLocks/>
                </p:cNvGrpSpPr>
                <p:nvPr/>
              </p:nvGrpSpPr>
              <p:grpSpPr bwMode="auto">
                <a:xfrm>
                  <a:off x="4251" y="252"/>
                  <a:ext cx="723" cy="222"/>
                  <a:chOff x="2822" y="672"/>
                  <a:chExt cx="1845" cy="566"/>
                </a:xfrm>
              </p:grpSpPr>
              <p:sp>
                <p:nvSpPr>
                  <p:cNvPr id="1118" name="Freeform 75"/>
                  <p:cNvSpPr>
                    <a:spLocks/>
                  </p:cNvSpPr>
                  <p:nvPr/>
                </p:nvSpPr>
                <p:spPr bwMode="hidden">
                  <a:xfrm rot="-1325434">
                    <a:off x="2805" y="1022"/>
                    <a:ext cx="1229" cy="216"/>
                  </a:xfrm>
                  <a:custGeom>
                    <a:avLst/>
                    <a:gdLst>
                      <a:gd name="T0" fmla="*/ 0 w 2736"/>
                      <a:gd name="T1" fmla="*/ 0 h 504"/>
                      <a:gd name="T2" fmla="*/ 0 w 2736"/>
                      <a:gd name="T3" fmla="*/ 0 h 504"/>
                      <a:gd name="T4" fmla="*/ 0 w 2736"/>
                      <a:gd name="T5" fmla="*/ 0 h 504"/>
                      <a:gd name="T6" fmla="*/ 0 w 2736"/>
                      <a:gd name="T7" fmla="*/ 0 h 504"/>
                      <a:gd name="T8" fmla="*/ 0 w 2736"/>
                      <a:gd name="T9" fmla="*/ 0 h 504"/>
                      <a:gd name="T10" fmla="*/ 0 w 2736"/>
                      <a:gd name="T11" fmla="*/ 0 h 504"/>
                      <a:gd name="T12" fmla="*/ 0 w 2736"/>
                      <a:gd name="T13" fmla="*/ 0 h 504"/>
                      <a:gd name="T14" fmla="*/ 0 w 2736"/>
                      <a:gd name="T15" fmla="*/ 0 h 50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736" h="504">
                        <a:moveTo>
                          <a:pt x="0" y="504"/>
                        </a:moveTo>
                        <a:cubicBezTo>
                          <a:pt x="24" y="488"/>
                          <a:pt x="568" y="248"/>
                          <a:pt x="864" y="168"/>
                        </a:cubicBezTo>
                        <a:cubicBezTo>
                          <a:pt x="1160" y="88"/>
                          <a:pt x="1464" y="48"/>
                          <a:pt x="1776" y="24"/>
                        </a:cubicBezTo>
                        <a:cubicBezTo>
                          <a:pt x="2088" y="0"/>
                          <a:pt x="2579" y="11"/>
                          <a:pt x="2736" y="24"/>
                        </a:cubicBezTo>
                        <a:lnTo>
                          <a:pt x="2720" y="103"/>
                        </a:lnTo>
                        <a:cubicBezTo>
                          <a:pt x="2558" y="116"/>
                          <a:pt x="2108" y="71"/>
                          <a:pt x="1764" y="103"/>
                        </a:cubicBezTo>
                        <a:cubicBezTo>
                          <a:pt x="1209" y="136"/>
                          <a:pt x="998" y="192"/>
                          <a:pt x="654" y="292"/>
                        </a:cubicBezTo>
                        <a:cubicBezTo>
                          <a:pt x="358" y="356"/>
                          <a:pt x="136" y="460"/>
                          <a:pt x="0" y="504"/>
                        </a:cubicBezTo>
                        <a:close/>
                      </a:path>
                    </a:pathLst>
                  </a:custGeom>
                  <a:gradFill rotWithShape="0">
                    <a:gsLst>
                      <a:gs pos="0">
                        <a:schemeClr val="accent2"/>
                      </a:gs>
                      <a:gs pos="100000">
                        <a:schemeClr val="folHlink"/>
                      </a:gs>
                    </a:gsLst>
                    <a:lin ang="0" scaled="1"/>
                  </a:gradFill>
                  <a:ln>
                    <a:noFill/>
                  </a:ln>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Lst>
                </p:spPr>
                <p:txBody>
                  <a:bodyPr wrap="none" anchor="ctr"/>
                  <a:lstStyle/>
                  <a:p>
                    <a:endParaRPr lang="en-US"/>
                  </a:p>
                </p:txBody>
              </p:sp>
              <p:sp>
                <p:nvSpPr>
                  <p:cNvPr id="1119" name="Freeform 76"/>
                  <p:cNvSpPr>
                    <a:spLocks/>
                  </p:cNvSpPr>
                  <p:nvPr/>
                </p:nvSpPr>
                <p:spPr bwMode="hidden">
                  <a:xfrm rot="-1325434">
                    <a:off x="4003" y="673"/>
                    <a:ext cx="647" cy="337"/>
                  </a:xfrm>
                  <a:custGeom>
                    <a:avLst/>
                    <a:gdLst>
                      <a:gd name="T0" fmla="*/ 0 w 1769"/>
                      <a:gd name="T1" fmla="*/ 0 h 791"/>
                      <a:gd name="T2" fmla="*/ 0 w 1769"/>
                      <a:gd name="T3" fmla="*/ 0 h 791"/>
                      <a:gd name="T4" fmla="*/ 0 w 1769"/>
                      <a:gd name="T5" fmla="*/ 0 h 791"/>
                      <a:gd name="T6" fmla="*/ 0 w 1769"/>
                      <a:gd name="T7" fmla="*/ 0 h 791"/>
                      <a:gd name="T8" fmla="*/ 0 w 1769"/>
                      <a:gd name="T9" fmla="*/ 0 h 791"/>
                      <a:gd name="T10" fmla="*/ 0 w 1769"/>
                      <a:gd name="T11" fmla="*/ 0 h 791"/>
                      <a:gd name="T12" fmla="*/ 0 w 1769"/>
                      <a:gd name="T13" fmla="*/ 0 h 791"/>
                      <a:gd name="T14" fmla="*/ 0 w 1769"/>
                      <a:gd name="T15" fmla="*/ 0 h 791"/>
                      <a:gd name="T16" fmla="*/ 0 w 1769"/>
                      <a:gd name="T17" fmla="*/ 0 h 791"/>
                      <a:gd name="T18" fmla="*/ 0 w 1769"/>
                      <a:gd name="T19" fmla="*/ 0 h 791"/>
                      <a:gd name="T20" fmla="*/ 0 w 1769"/>
                      <a:gd name="T21" fmla="*/ 0 h 791"/>
                      <a:gd name="T22" fmla="*/ 0 w 1769"/>
                      <a:gd name="T23" fmla="*/ 0 h 79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769" h="791">
                        <a:moveTo>
                          <a:pt x="5" y="8"/>
                        </a:moveTo>
                        <a:cubicBezTo>
                          <a:pt x="85" y="0"/>
                          <a:pt x="293" y="24"/>
                          <a:pt x="485" y="56"/>
                        </a:cubicBezTo>
                        <a:cubicBezTo>
                          <a:pt x="677" y="88"/>
                          <a:pt x="969" y="137"/>
                          <a:pt x="1157" y="200"/>
                        </a:cubicBezTo>
                        <a:cubicBezTo>
                          <a:pt x="1345" y="263"/>
                          <a:pt x="1511" y="364"/>
                          <a:pt x="1611" y="432"/>
                        </a:cubicBezTo>
                        <a:cubicBezTo>
                          <a:pt x="1711" y="500"/>
                          <a:pt x="1743" y="550"/>
                          <a:pt x="1756" y="609"/>
                        </a:cubicBezTo>
                        <a:cubicBezTo>
                          <a:pt x="1769" y="668"/>
                          <a:pt x="1717" y="783"/>
                          <a:pt x="1689" y="787"/>
                        </a:cubicBezTo>
                        <a:cubicBezTo>
                          <a:pt x="1661" y="791"/>
                          <a:pt x="1639" y="687"/>
                          <a:pt x="1589" y="632"/>
                        </a:cubicBezTo>
                        <a:cubicBezTo>
                          <a:pt x="1539" y="577"/>
                          <a:pt x="1469" y="510"/>
                          <a:pt x="1389" y="454"/>
                        </a:cubicBezTo>
                        <a:cubicBezTo>
                          <a:pt x="1309" y="398"/>
                          <a:pt x="1244" y="346"/>
                          <a:pt x="1109" y="296"/>
                        </a:cubicBezTo>
                        <a:cubicBezTo>
                          <a:pt x="974" y="246"/>
                          <a:pt x="766" y="189"/>
                          <a:pt x="581" y="152"/>
                        </a:cubicBezTo>
                        <a:cubicBezTo>
                          <a:pt x="396" y="115"/>
                          <a:pt x="96" y="100"/>
                          <a:pt x="0" y="76"/>
                        </a:cubicBezTo>
                        <a:lnTo>
                          <a:pt x="5" y="8"/>
                        </a:lnTo>
                        <a:close/>
                      </a:path>
                    </a:pathLst>
                  </a:custGeom>
                  <a:gradFill rotWithShape="0">
                    <a:gsLst>
                      <a:gs pos="0">
                        <a:schemeClr val="folHlink"/>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grpSp>
            <p:grpSp>
              <p:nvGrpSpPr>
                <p:cNvPr id="1080" name="Group 77"/>
                <p:cNvGrpSpPr>
                  <a:grpSpLocks/>
                </p:cNvGrpSpPr>
                <p:nvPr/>
              </p:nvGrpSpPr>
              <p:grpSpPr bwMode="auto">
                <a:xfrm>
                  <a:off x="4196" y="163"/>
                  <a:ext cx="699" cy="282"/>
                  <a:chOff x="2683" y="445"/>
                  <a:chExt cx="1781" cy="717"/>
                </a:xfrm>
              </p:grpSpPr>
              <p:sp>
                <p:nvSpPr>
                  <p:cNvPr id="1116" name="Freeform 78"/>
                  <p:cNvSpPr>
                    <a:spLocks/>
                  </p:cNvSpPr>
                  <p:nvPr/>
                </p:nvSpPr>
                <p:spPr bwMode="hidden">
                  <a:xfrm rot="-1921064">
                    <a:off x="2682" y="946"/>
                    <a:ext cx="1227" cy="216"/>
                  </a:xfrm>
                  <a:custGeom>
                    <a:avLst/>
                    <a:gdLst>
                      <a:gd name="T0" fmla="*/ 0 w 2736"/>
                      <a:gd name="T1" fmla="*/ 0 h 504"/>
                      <a:gd name="T2" fmla="*/ 0 w 2736"/>
                      <a:gd name="T3" fmla="*/ 0 h 504"/>
                      <a:gd name="T4" fmla="*/ 0 w 2736"/>
                      <a:gd name="T5" fmla="*/ 0 h 504"/>
                      <a:gd name="T6" fmla="*/ 0 w 2736"/>
                      <a:gd name="T7" fmla="*/ 0 h 504"/>
                      <a:gd name="T8" fmla="*/ 0 w 2736"/>
                      <a:gd name="T9" fmla="*/ 0 h 504"/>
                      <a:gd name="T10" fmla="*/ 0 w 2736"/>
                      <a:gd name="T11" fmla="*/ 0 h 504"/>
                      <a:gd name="T12" fmla="*/ 0 w 2736"/>
                      <a:gd name="T13" fmla="*/ 0 h 504"/>
                      <a:gd name="T14" fmla="*/ 0 w 2736"/>
                      <a:gd name="T15" fmla="*/ 0 h 50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736" h="504">
                        <a:moveTo>
                          <a:pt x="0" y="504"/>
                        </a:moveTo>
                        <a:cubicBezTo>
                          <a:pt x="24" y="488"/>
                          <a:pt x="568" y="248"/>
                          <a:pt x="864" y="168"/>
                        </a:cubicBezTo>
                        <a:cubicBezTo>
                          <a:pt x="1160" y="88"/>
                          <a:pt x="1464" y="48"/>
                          <a:pt x="1776" y="24"/>
                        </a:cubicBezTo>
                        <a:cubicBezTo>
                          <a:pt x="2088" y="0"/>
                          <a:pt x="2579" y="11"/>
                          <a:pt x="2736" y="24"/>
                        </a:cubicBezTo>
                        <a:lnTo>
                          <a:pt x="2720" y="103"/>
                        </a:lnTo>
                        <a:cubicBezTo>
                          <a:pt x="2558" y="116"/>
                          <a:pt x="2108" y="71"/>
                          <a:pt x="1764" y="103"/>
                        </a:cubicBezTo>
                        <a:cubicBezTo>
                          <a:pt x="1209" y="136"/>
                          <a:pt x="998" y="192"/>
                          <a:pt x="654" y="292"/>
                        </a:cubicBezTo>
                        <a:cubicBezTo>
                          <a:pt x="358" y="356"/>
                          <a:pt x="136" y="460"/>
                          <a:pt x="0" y="504"/>
                        </a:cubicBezTo>
                        <a:close/>
                      </a:path>
                    </a:pathLst>
                  </a:custGeom>
                  <a:gradFill rotWithShape="0">
                    <a:gsLst>
                      <a:gs pos="0">
                        <a:schemeClr val="accent2"/>
                      </a:gs>
                      <a:gs pos="100000">
                        <a:schemeClr val="folHlink"/>
                      </a:gs>
                    </a:gsLst>
                    <a:lin ang="0" scaled="1"/>
                  </a:gradFill>
                  <a:ln>
                    <a:noFill/>
                  </a:ln>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Lst>
                </p:spPr>
                <p:txBody>
                  <a:bodyPr wrap="none" anchor="ctr"/>
                  <a:lstStyle/>
                  <a:p>
                    <a:endParaRPr lang="en-US"/>
                  </a:p>
                </p:txBody>
              </p:sp>
              <p:sp>
                <p:nvSpPr>
                  <p:cNvPr id="1117" name="Freeform 79"/>
                  <p:cNvSpPr>
                    <a:spLocks/>
                  </p:cNvSpPr>
                  <p:nvPr/>
                </p:nvSpPr>
                <p:spPr bwMode="hidden">
                  <a:xfrm rot="-1921064">
                    <a:off x="3801" y="444"/>
                    <a:ext cx="646" cy="339"/>
                  </a:xfrm>
                  <a:custGeom>
                    <a:avLst/>
                    <a:gdLst>
                      <a:gd name="T0" fmla="*/ 0 w 1769"/>
                      <a:gd name="T1" fmla="*/ 0 h 791"/>
                      <a:gd name="T2" fmla="*/ 0 w 1769"/>
                      <a:gd name="T3" fmla="*/ 0 h 791"/>
                      <a:gd name="T4" fmla="*/ 0 w 1769"/>
                      <a:gd name="T5" fmla="*/ 0 h 791"/>
                      <a:gd name="T6" fmla="*/ 0 w 1769"/>
                      <a:gd name="T7" fmla="*/ 0 h 791"/>
                      <a:gd name="T8" fmla="*/ 0 w 1769"/>
                      <a:gd name="T9" fmla="*/ 0 h 791"/>
                      <a:gd name="T10" fmla="*/ 0 w 1769"/>
                      <a:gd name="T11" fmla="*/ 0 h 791"/>
                      <a:gd name="T12" fmla="*/ 0 w 1769"/>
                      <a:gd name="T13" fmla="*/ 0 h 791"/>
                      <a:gd name="T14" fmla="*/ 0 w 1769"/>
                      <a:gd name="T15" fmla="*/ 0 h 791"/>
                      <a:gd name="T16" fmla="*/ 0 w 1769"/>
                      <a:gd name="T17" fmla="*/ 0 h 791"/>
                      <a:gd name="T18" fmla="*/ 0 w 1769"/>
                      <a:gd name="T19" fmla="*/ 0 h 791"/>
                      <a:gd name="T20" fmla="*/ 0 w 1769"/>
                      <a:gd name="T21" fmla="*/ 0 h 791"/>
                      <a:gd name="T22" fmla="*/ 0 w 1769"/>
                      <a:gd name="T23" fmla="*/ 0 h 79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769" h="791">
                        <a:moveTo>
                          <a:pt x="5" y="8"/>
                        </a:moveTo>
                        <a:cubicBezTo>
                          <a:pt x="85" y="0"/>
                          <a:pt x="293" y="24"/>
                          <a:pt x="485" y="56"/>
                        </a:cubicBezTo>
                        <a:cubicBezTo>
                          <a:pt x="677" y="88"/>
                          <a:pt x="969" y="137"/>
                          <a:pt x="1157" y="200"/>
                        </a:cubicBezTo>
                        <a:cubicBezTo>
                          <a:pt x="1345" y="263"/>
                          <a:pt x="1511" y="364"/>
                          <a:pt x="1611" y="432"/>
                        </a:cubicBezTo>
                        <a:cubicBezTo>
                          <a:pt x="1711" y="500"/>
                          <a:pt x="1743" y="550"/>
                          <a:pt x="1756" y="609"/>
                        </a:cubicBezTo>
                        <a:cubicBezTo>
                          <a:pt x="1769" y="668"/>
                          <a:pt x="1717" y="783"/>
                          <a:pt x="1689" y="787"/>
                        </a:cubicBezTo>
                        <a:cubicBezTo>
                          <a:pt x="1661" y="791"/>
                          <a:pt x="1639" y="687"/>
                          <a:pt x="1589" y="632"/>
                        </a:cubicBezTo>
                        <a:cubicBezTo>
                          <a:pt x="1539" y="577"/>
                          <a:pt x="1469" y="510"/>
                          <a:pt x="1389" y="454"/>
                        </a:cubicBezTo>
                        <a:cubicBezTo>
                          <a:pt x="1309" y="398"/>
                          <a:pt x="1244" y="346"/>
                          <a:pt x="1109" y="296"/>
                        </a:cubicBezTo>
                        <a:cubicBezTo>
                          <a:pt x="974" y="246"/>
                          <a:pt x="766" y="189"/>
                          <a:pt x="581" y="152"/>
                        </a:cubicBezTo>
                        <a:cubicBezTo>
                          <a:pt x="396" y="115"/>
                          <a:pt x="96" y="100"/>
                          <a:pt x="0" y="76"/>
                        </a:cubicBezTo>
                        <a:lnTo>
                          <a:pt x="5" y="8"/>
                        </a:lnTo>
                        <a:close/>
                      </a:path>
                    </a:pathLst>
                  </a:custGeom>
                  <a:gradFill rotWithShape="0">
                    <a:gsLst>
                      <a:gs pos="0">
                        <a:schemeClr val="folHlink"/>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grpSp>
            <p:sp>
              <p:nvSpPr>
                <p:cNvPr id="1081" name="Freeform 80"/>
                <p:cNvSpPr>
                  <a:spLocks/>
                </p:cNvSpPr>
                <p:nvPr/>
              </p:nvSpPr>
              <p:spPr bwMode="hidden">
                <a:xfrm rot="4578755" flipH="1">
                  <a:off x="3968" y="372"/>
                  <a:ext cx="403" cy="57"/>
                </a:xfrm>
                <a:custGeom>
                  <a:avLst/>
                  <a:gdLst>
                    <a:gd name="T0" fmla="*/ 0 w 2736"/>
                    <a:gd name="T1" fmla="*/ 0 h 504"/>
                    <a:gd name="T2" fmla="*/ 0 w 2736"/>
                    <a:gd name="T3" fmla="*/ 0 h 504"/>
                    <a:gd name="T4" fmla="*/ 0 w 2736"/>
                    <a:gd name="T5" fmla="*/ 0 h 504"/>
                    <a:gd name="T6" fmla="*/ 0 w 2736"/>
                    <a:gd name="T7" fmla="*/ 0 h 504"/>
                    <a:gd name="T8" fmla="*/ 0 w 2736"/>
                    <a:gd name="T9" fmla="*/ 0 h 504"/>
                    <a:gd name="T10" fmla="*/ 0 w 2736"/>
                    <a:gd name="T11" fmla="*/ 0 h 504"/>
                    <a:gd name="T12" fmla="*/ 0 w 2736"/>
                    <a:gd name="T13" fmla="*/ 0 h 504"/>
                    <a:gd name="T14" fmla="*/ 0 w 2736"/>
                    <a:gd name="T15" fmla="*/ 0 h 50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736" h="504">
                      <a:moveTo>
                        <a:pt x="0" y="504"/>
                      </a:moveTo>
                      <a:cubicBezTo>
                        <a:pt x="24" y="488"/>
                        <a:pt x="568" y="248"/>
                        <a:pt x="864" y="168"/>
                      </a:cubicBezTo>
                      <a:cubicBezTo>
                        <a:pt x="1160" y="88"/>
                        <a:pt x="1464" y="48"/>
                        <a:pt x="1776" y="24"/>
                      </a:cubicBezTo>
                      <a:cubicBezTo>
                        <a:pt x="2088" y="0"/>
                        <a:pt x="2579" y="11"/>
                        <a:pt x="2736" y="24"/>
                      </a:cubicBezTo>
                      <a:lnTo>
                        <a:pt x="2720" y="103"/>
                      </a:lnTo>
                      <a:cubicBezTo>
                        <a:pt x="2558" y="116"/>
                        <a:pt x="2108" y="71"/>
                        <a:pt x="1764" y="103"/>
                      </a:cubicBezTo>
                      <a:cubicBezTo>
                        <a:pt x="1209" y="136"/>
                        <a:pt x="998" y="192"/>
                        <a:pt x="654" y="292"/>
                      </a:cubicBezTo>
                      <a:cubicBezTo>
                        <a:pt x="358" y="356"/>
                        <a:pt x="136" y="460"/>
                        <a:pt x="0" y="504"/>
                      </a:cubicBezTo>
                      <a:close/>
                    </a:path>
                  </a:pathLst>
                </a:custGeom>
                <a:gradFill rotWithShape="0">
                  <a:gsLst>
                    <a:gs pos="0">
                      <a:schemeClr val="folHlink"/>
                    </a:gs>
                    <a:gs pos="100000">
                      <a:schemeClr val="accent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82" name="Freeform 81"/>
                <p:cNvSpPr>
                  <a:spLocks/>
                </p:cNvSpPr>
                <p:nvPr/>
              </p:nvSpPr>
              <p:spPr bwMode="hidden">
                <a:xfrm rot="4578755" flipH="1">
                  <a:off x="3977" y="77"/>
                  <a:ext cx="216" cy="91"/>
                </a:xfrm>
                <a:custGeom>
                  <a:avLst/>
                  <a:gdLst>
                    <a:gd name="T0" fmla="*/ 0 w 1769"/>
                    <a:gd name="T1" fmla="*/ 0 h 791"/>
                    <a:gd name="T2" fmla="*/ 0 w 1769"/>
                    <a:gd name="T3" fmla="*/ 0 h 791"/>
                    <a:gd name="T4" fmla="*/ 0 w 1769"/>
                    <a:gd name="T5" fmla="*/ 0 h 791"/>
                    <a:gd name="T6" fmla="*/ 0 w 1769"/>
                    <a:gd name="T7" fmla="*/ 0 h 791"/>
                    <a:gd name="T8" fmla="*/ 0 w 1769"/>
                    <a:gd name="T9" fmla="*/ 0 h 791"/>
                    <a:gd name="T10" fmla="*/ 0 w 1769"/>
                    <a:gd name="T11" fmla="*/ 0 h 791"/>
                    <a:gd name="T12" fmla="*/ 0 w 1769"/>
                    <a:gd name="T13" fmla="*/ 0 h 791"/>
                    <a:gd name="T14" fmla="*/ 0 w 1769"/>
                    <a:gd name="T15" fmla="*/ 0 h 791"/>
                    <a:gd name="T16" fmla="*/ 0 w 1769"/>
                    <a:gd name="T17" fmla="*/ 0 h 791"/>
                    <a:gd name="T18" fmla="*/ 0 w 1769"/>
                    <a:gd name="T19" fmla="*/ 0 h 791"/>
                    <a:gd name="T20" fmla="*/ 0 w 1769"/>
                    <a:gd name="T21" fmla="*/ 0 h 791"/>
                    <a:gd name="T22" fmla="*/ 0 w 1769"/>
                    <a:gd name="T23" fmla="*/ 0 h 79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769" h="791">
                      <a:moveTo>
                        <a:pt x="5" y="8"/>
                      </a:moveTo>
                      <a:cubicBezTo>
                        <a:pt x="85" y="0"/>
                        <a:pt x="293" y="24"/>
                        <a:pt x="485" y="56"/>
                      </a:cubicBezTo>
                      <a:cubicBezTo>
                        <a:pt x="677" y="88"/>
                        <a:pt x="969" y="137"/>
                        <a:pt x="1157" y="200"/>
                      </a:cubicBezTo>
                      <a:cubicBezTo>
                        <a:pt x="1345" y="263"/>
                        <a:pt x="1511" y="364"/>
                        <a:pt x="1611" y="432"/>
                      </a:cubicBezTo>
                      <a:cubicBezTo>
                        <a:pt x="1711" y="500"/>
                        <a:pt x="1743" y="550"/>
                        <a:pt x="1756" y="609"/>
                      </a:cubicBezTo>
                      <a:cubicBezTo>
                        <a:pt x="1769" y="668"/>
                        <a:pt x="1717" y="783"/>
                        <a:pt x="1689" y="787"/>
                      </a:cubicBezTo>
                      <a:cubicBezTo>
                        <a:pt x="1661" y="791"/>
                        <a:pt x="1639" y="687"/>
                        <a:pt x="1589" y="632"/>
                      </a:cubicBezTo>
                      <a:cubicBezTo>
                        <a:pt x="1539" y="577"/>
                        <a:pt x="1469" y="510"/>
                        <a:pt x="1389" y="454"/>
                      </a:cubicBezTo>
                      <a:cubicBezTo>
                        <a:pt x="1309" y="398"/>
                        <a:pt x="1244" y="346"/>
                        <a:pt x="1109" y="296"/>
                      </a:cubicBezTo>
                      <a:cubicBezTo>
                        <a:pt x="974" y="246"/>
                        <a:pt x="766" y="189"/>
                        <a:pt x="581" y="152"/>
                      </a:cubicBezTo>
                      <a:cubicBezTo>
                        <a:pt x="396" y="115"/>
                        <a:pt x="96" y="100"/>
                        <a:pt x="0" y="76"/>
                      </a:cubicBezTo>
                      <a:lnTo>
                        <a:pt x="5" y="8"/>
                      </a:lnTo>
                      <a:close/>
                    </a:path>
                  </a:pathLst>
                </a:custGeom>
                <a:gradFill rotWithShape="0">
                  <a:gsLst>
                    <a:gs pos="0">
                      <a:schemeClr val="bg1"/>
                    </a:gs>
                    <a:gs pos="100000">
                      <a:schemeClr val="folHlink"/>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grpSp>
              <p:nvGrpSpPr>
                <p:cNvPr id="1083" name="Group 82"/>
                <p:cNvGrpSpPr>
                  <a:grpSpLocks/>
                </p:cNvGrpSpPr>
                <p:nvPr/>
              </p:nvGrpSpPr>
              <p:grpSpPr bwMode="auto">
                <a:xfrm>
                  <a:off x="4242" y="5"/>
                  <a:ext cx="251" cy="596"/>
                  <a:chOff x="2800" y="41"/>
                  <a:chExt cx="640" cy="1520"/>
                </a:xfrm>
              </p:grpSpPr>
              <p:sp>
                <p:nvSpPr>
                  <p:cNvPr id="1114" name="Freeform 83"/>
                  <p:cNvSpPr>
                    <a:spLocks/>
                  </p:cNvSpPr>
                  <p:nvPr/>
                </p:nvSpPr>
                <p:spPr bwMode="hidden">
                  <a:xfrm rot="-3857755">
                    <a:off x="2371" y="927"/>
                    <a:ext cx="1042" cy="186"/>
                  </a:xfrm>
                  <a:custGeom>
                    <a:avLst/>
                    <a:gdLst>
                      <a:gd name="T0" fmla="*/ 0 w 2736"/>
                      <a:gd name="T1" fmla="*/ 0 h 504"/>
                      <a:gd name="T2" fmla="*/ 0 w 2736"/>
                      <a:gd name="T3" fmla="*/ 0 h 504"/>
                      <a:gd name="T4" fmla="*/ 0 w 2736"/>
                      <a:gd name="T5" fmla="*/ 0 h 504"/>
                      <a:gd name="T6" fmla="*/ 0 w 2736"/>
                      <a:gd name="T7" fmla="*/ 0 h 504"/>
                      <a:gd name="T8" fmla="*/ 0 w 2736"/>
                      <a:gd name="T9" fmla="*/ 0 h 504"/>
                      <a:gd name="T10" fmla="*/ 0 w 2736"/>
                      <a:gd name="T11" fmla="*/ 0 h 504"/>
                      <a:gd name="T12" fmla="*/ 0 w 2736"/>
                      <a:gd name="T13" fmla="*/ 0 h 504"/>
                      <a:gd name="T14" fmla="*/ 0 w 2736"/>
                      <a:gd name="T15" fmla="*/ 0 h 50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736" h="504">
                        <a:moveTo>
                          <a:pt x="0" y="504"/>
                        </a:moveTo>
                        <a:cubicBezTo>
                          <a:pt x="24" y="488"/>
                          <a:pt x="568" y="248"/>
                          <a:pt x="864" y="168"/>
                        </a:cubicBezTo>
                        <a:cubicBezTo>
                          <a:pt x="1160" y="88"/>
                          <a:pt x="1464" y="48"/>
                          <a:pt x="1776" y="24"/>
                        </a:cubicBezTo>
                        <a:cubicBezTo>
                          <a:pt x="2088" y="0"/>
                          <a:pt x="2579" y="11"/>
                          <a:pt x="2736" y="24"/>
                        </a:cubicBezTo>
                        <a:lnTo>
                          <a:pt x="2720" y="103"/>
                        </a:lnTo>
                        <a:cubicBezTo>
                          <a:pt x="2558" y="116"/>
                          <a:pt x="2108" y="71"/>
                          <a:pt x="1764" y="103"/>
                        </a:cubicBezTo>
                        <a:cubicBezTo>
                          <a:pt x="1209" y="136"/>
                          <a:pt x="998" y="192"/>
                          <a:pt x="654" y="292"/>
                        </a:cubicBezTo>
                        <a:cubicBezTo>
                          <a:pt x="358" y="356"/>
                          <a:pt x="136" y="460"/>
                          <a:pt x="0" y="504"/>
                        </a:cubicBezTo>
                        <a:close/>
                      </a:path>
                    </a:pathLst>
                  </a:custGeom>
                  <a:gradFill rotWithShape="0">
                    <a:gsLst>
                      <a:gs pos="0">
                        <a:schemeClr val="accent2"/>
                      </a:gs>
                      <a:gs pos="100000">
                        <a:schemeClr val="folHlink"/>
                      </a:gs>
                    </a:gsLst>
                    <a:lin ang="0" scaled="1"/>
                  </a:gradFill>
                  <a:ln>
                    <a:noFill/>
                  </a:ln>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Lst>
                </p:spPr>
                <p:txBody>
                  <a:bodyPr wrap="none" anchor="ctr"/>
                  <a:lstStyle/>
                  <a:p>
                    <a:endParaRPr lang="en-US"/>
                  </a:p>
                </p:txBody>
              </p:sp>
              <p:sp>
                <p:nvSpPr>
                  <p:cNvPr id="1115" name="Freeform 84"/>
                  <p:cNvSpPr>
                    <a:spLocks/>
                  </p:cNvSpPr>
                  <p:nvPr/>
                </p:nvSpPr>
                <p:spPr bwMode="hidden">
                  <a:xfrm rot="-3857755">
                    <a:off x="3013" y="180"/>
                    <a:ext cx="566" cy="288"/>
                  </a:xfrm>
                  <a:custGeom>
                    <a:avLst/>
                    <a:gdLst>
                      <a:gd name="T0" fmla="*/ 0 w 1769"/>
                      <a:gd name="T1" fmla="*/ 0 h 791"/>
                      <a:gd name="T2" fmla="*/ 0 w 1769"/>
                      <a:gd name="T3" fmla="*/ 0 h 791"/>
                      <a:gd name="T4" fmla="*/ 0 w 1769"/>
                      <a:gd name="T5" fmla="*/ 0 h 791"/>
                      <a:gd name="T6" fmla="*/ 0 w 1769"/>
                      <a:gd name="T7" fmla="*/ 0 h 791"/>
                      <a:gd name="T8" fmla="*/ 0 w 1769"/>
                      <a:gd name="T9" fmla="*/ 0 h 791"/>
                      <a:gd name="T10" fmla="*/ 0 w 1769"/>
                      <a:gd name="T11" fmla="*/ 0 h 791"/>
                      <a:gd name="T12" fmla="*/ 0 w 1769"/>
                      <a:gd name="T13" fmla="*/ 0 h 791"/>
                      <a:gd name="T14" fmla="*/ 0 w 1769"/>
                      <a:gd name="T15" fmla="*/ 0 h 791"/>
                      <a:gd name="T16" fmla="*/ 0 w 1769"/>
                      <a:gd name="T17" fmla="*/ 0 h 791"/>
                      <a:gd name="T18" fmla="*/ 0 w 1769"/>
                      <a:gd name="T19" fmla="*/ 0 h 791"/>
                      <a:gd name="T20" fmla="*/ 0 w 1769"/>
                      <a:gd name="T21" fmla="*/ 0 h 791"/>
                      <a:gd name="T22" fmla="*/ 0 w 1769"/>
                      <a:gd name="T23" fmla="*/ 0 h 79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769" h="791">
                        <a:moveTo>
                          <a:pt x="5" y="8"/>
                        </a:moveTo>
                        <a:cubicBezTo>
                          <a:pt x="85" y="0"/>
                          <a:pt x="293" y="24"/>
                          <a:pt x="485" y="56"/>
                        </a:cubicBezTo>
                        <a:cubicBezTo>
                          <a:pt x="677" y="88"/>
                          <a:pt x="969" y="137"/>
                          <a:pt x="1157" y="200"/>
                        </a:cubicBezTo>
                        <a:cubicBezTo>
                          <a:pt x="1345" y="263"/>
                          <a:pt x="1511" y="364"/>
                          <a:pt x="1611" y="432"/>
                        </a:cubicBezTo>
                        <a:cubicBezTo>
                          <a:pt x="1711" y="500"/>
                          <a:pt x="1743" y="550"/>
                          <a:pt x="1756" y="609"/>
                        </a:cubicBezTo>
                        <a:cubicBezTo>
                          <a:pt x="1769" y="668"/>
                          <a:pt x="1717" y="783"/>
                          <a:pt x="1689" y="787"/>
                        </a:cubicBezTo>
                        <a:cubicBezTo>
                          <a:pt x="1661" y="791"/>
                          <a:pt x="1639" y="687"/>
                          <a:pt x="1589" y="632"/>
                        </a:cubicBezTo>
                        <a:cubicBezTo>
                          <a:pt x="1539" y="577"/>
                          <a:pt x="1469" y="510"/>
                          <a:pt x="1389" y="454"/>
                        </a:cubicBezTo>
                        <a:cubicBezTo>
                          <a:pt x="1309" y="398"/>
                          <a:pt x="1244" y="346"/>
                          <a:pt x="1109" y="296"/>
                        </a:cubicBezTo>
                        <a:cubicBezTo>
                          <a:pt x="974" y="246"/>
                          <a:pt x="766" y="189"/>
                          <a:pt x="581" y="152"/>
                        </a:cubicBezTo>
                        <a:cubicBezTo>
                          <a:pt x="396" y="115"/>
                          <a:pt x="96" y="100"/>
                          <a:pt x="0" y="76"/>
                        </a:cubicBezTo>
                        <a:lnTo>
                          <a:pt x="5" y="8"/>
                        </a:lnTo>
                        <a:close/>
                      </a:path>
                    </a:pathLst>
                  </a:custGeom>
                  <a:gradFill rotWithShape="0">
                    <a:gsLst>
                      <a:gs pos="0">
                        <a:schemeClr val="folHlink"/>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grpSp>
            <p:grpSp>
              <p:nvGrpSpPr>
                <p:cNvPr id="1084" name="Group 85"/>
                <p:cNvGrpSpPr>
                  <a:grpSpLocks/>
                </p:cNvGrpSpPr>
                <p:nvPr/>
              </p:nvGrpSpPr>
              <p:grpSpPr bwMode="auto">
                <a:xfrm>
                  <a:off x="4295" y="53"/>
                  <a:ext cx="398" cy="574"/>
                  <a:chOff x="2934" y="163"/>
                  <a:chExt cx="1017" cy="1464"/>
                </a:xfrm>
              </p:grpSpPr>
              <p:sp>
                <p:nvSpPr>
                  <p:cNvPr id="1112" name="Freeform 86"/>
                  <p:cNvSpPr>
                    <a:spLocks/>
                  </p:cNvSpPr>
                  <p:nvPr/>
                </p:nvSpPr>
                <p:spPr bwMode="hidden">
                  <a:xfrm rot="-2777260">
                    <a:off x="2493" y="915"/>
                    <a:ext cx="1154" cy="270"/>
                  </a:xfrm>
                  <a:custGeom>
                    <a:avLst/>
                    <a:gdLst>
                      <a:gd name="T0" fmla="*/ 0 w 2736"/>
                      <a:gd name="T1" fmla="*/ 1 h 504"/>
                      <a:gd name="T2" fmla="*/ 0 w 2736"/>
                      <a:gd name="T3" fmla="*/ 1 h 504"/>
                      <a:gd name="T4" fmla="*/ 0 w 2736"/>
                      <a:gd name="T5" fmla="*/ 1 h 504"/>
                      <a:gd name="T6" fmla="*/ 0 w 2736"/>
                      <a:gd name="T7" fmla="*/ 1 h 504"/>
                      <a:gd name="T8" fmla="*/ 0 w 2736"/>
                      <a:gd name="T9" fmla="*/ 1 h 504"/>
                      <a:gd name="T10" fmla="*/ 0 w 2736"/>
                      <a:gd name="T11" fmla="*/ 1 h 504"/>
                      <a:gd name="T12" fmla="*/ 0 w 2736"/>
                      <a:gd name="T13" fmla="*/ 1 h 504"/>
                      <a:gd name="T14" fmla="*/ 0 w 2736"/>
                      <a:gd name="T15" fmla="*/ 1 h 50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736" h="504">
                        <a:moveTo>
                          <a:pt x="0" y="504"/>
                        </a:moveTo>
                        <a:cubicBezTo>
                          <a:pt x="24" y="488"/>
                          <a:pt x="568" y="248"/>
                          <a:pt x="864" y="168"/>
                        </a:cubicBezTo>
                        <a:cubicBezTo>
                          <a:pt x="1160" y="88"/>
                          <a:pt x="1464" y="48"/>
                          <a:pt x="1776" y="24"/>
                        </a:cubicBezTo>
                        <a:cubicBezTo>
                          <a:pt x="2088" y="0"/>
                          <a:pt x="2579" y="11"/>
                          <a:pt x="2736" y="24"/>
                        </a:cubicBezTo>
                        <a:lnTo>
                          <a:pt x="2720" y="103"/>
                        </a:lnTo>
                        <a:cubicBezTo>
                          <a:pt x="2558" y="116"/>
                          <a:pt x="2108" y="71"/>
                          <a:pt x="1764" y="103"/>
                        </a:cubicBezTo>
                        <a:cubicBezTo>
                          <a:pt x="1209" y="136"/>
                          <a:pt x="998" y="192"/>
                          <a:pt x="654" y="292"/>
                        </a:cubicBezTo>
                        <a:cubicBezTo>
                          <a:pt x="358" y="356"/>
                          <a:pt x="136" y="460"/>
                          <a:pt x="0" y="504"/>
                        </a:cubicBezTo>
                        <a:close/>
                      </a:path>
                    </a:pathLst>
                  </a:custGeom>
                  <a:gradFill rotWithShape="0">
                    <a:gsLst>
                      <a:gs pos="0">
                        <a:schemeClr val="accent2"/>
                      </a:gs>
                      <a:gs pos="100000">
                        <a:schemeClr val="folHlink"/>
                      </a:gs>
                    </a:gsLst>
                    <a:lin ang="0" scaled="1"/>
                  </a:gradFill>
                  <a:ln>
                    <a:noFill/>
                  </a:ln>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Lst>
                </p:spPr>
                <p:txBody>
                  <a:bodyPr wrap="none" anchor="ctr"/>
                  <a:lstStyle/>
                  <a:p>
                    <a:endParaRPr lang="en-US"/>
                  </a:p>
                </p:txBody>
              </p:sp>
              <p:sp>
                <p:nvSpPr>
                  <p:cNvPr id="1113" name="Freeform 87"/>
                  <p:cNvSpPr>
                    <a:spLocks/>
                  </p:cNvSpPr>
                  <p:nvPr/>
                </p:nvSpPr>
                <p:spPr bwMode="hidden">
                  <a:xfrm rot="-2777260">
                    <a:off x="3431" y="262"/>
                    <a:ext cx="619" cy="422"/>
                  </a:xfrm>
                  <a:custGeom>
                    <a:avLst/>
                    <a:gdLst>
                      <a:gd name="T0" fmla="*/ 0 w 1769"/>
                      <a:gd name="T1" fmla="*/ 1 h 791"/>
                      <a:gd name="T2" fmla="*/ 0 w 1769"/>
                      <a:gd name="T3" fmla="*/ 1 h 791"/>
                      <a:gd name="T4" fmla="*/ 0 w 1769"/>
                      <a:gd name="T5" fmla="*/ 1 h 791"/>
                      <a:gd name="T6" fmla="*/ 0 w 1769"/>
                      <a:gd name="T7" fmla="*/ 1 h 791"/>
                      <a:gd name="T8" fmla="*/ 0 w 1769"/>
                      <a:gd name="T9" fmla="*/ 1 h 791"/>
                      <a:gd name="T10" fmla="*/ 0 w 1769"/>
                      <a:gd name="T11" fmla="*/ 1 h 791"/>
                      <a:gd name="T12" fmla="*/ 0 w 1769"/>
                      <a:gd name="T13" fmla="*/ 1 h 791"/>
                      <a:gd name="T14" fmla="*/ 0 w 1769"/>
                      <a:gd name="T15" fmla="*/ 1 h 791"/>
                      <a:gd name="T16" fmla="*/ 0 w 1769"/>
                      <a:gd name="T17" fmla="*/ 1 h 791"/>
                      <a:gd name="T18" fmla="*/ 0 w 1769"/>
                      <a:gd name="T19" fmla="*/ 1 h 791"/>
                      <a:gd name="T20" fmla="*/ 0 w 1769"/>
                      <a:gd name="T21" fmla="*/ 1 h 791"/>
                      <a:gd name="T22" fmla="*/ 0 w 1769"/>
                      <a:gd name="T23" fmla="*/ 1 h 79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769" h="791">
                        <a:moveTo>
                          <a:pt x="5" y="8"/>
                        </a:moveTo>
                        <a:cubicBezTo>
                          <a:pt x="85" y="0"/>
                          <a:pt x="293" y="24"/>
                          <a:pt x="485" y="56"/>
                        </a:cubicBezTo>
                        <a:cubicBezTo>
                          <a:pt x="677" y="88"/>
                          <a:pt x="969" y="137"/>
                          <a:pt x="1157" y="200"/>
                        </a:cubicBezTo>
                        <a:cubicBezTo>
                          <a:pt x="1345" y="263"/>
                          <a:pt x="1511" y="364"/>
                          <a:pt x="1611" y="432"/>
                        </a:cubicBezTo>
                        <a:cubicBezTo>
                          <a:pt x="1711" y="500"/>
                          <a:pt x="1743" y="550"/>
                          <a:pt x="1756" y="609"/>
                        </a:cubicBezTo>
                        <a:cubicBezTo>
                          <a:pt x="1769" y="668"/>
                          <a:pt x="1717" y="783"/>
                          <a:pt x="1689" y="787"/>
                        </a:cubicBezTo>
                        <a:cubicBezTo>
                          <a:pt x="1661" y="791"/>
                          <a:pt x="1639" y="687"/>
                          <a:pt x="1589" y="632"/>
                        </a:cubicBezTo>
                        <a:cubicBezTo>
                          <a:pt x="1539" y="577"/>
                          <a:pt x="1469" y="510"/>
                          <a:pt x="1389" y="454"/>
                        </a:cubicBezTo>
                        <a:cubicBezTo>
                          <a:pt x="1309" y="398"/>
                          <a:pt x="1244" y="346"/>
                          <a:pt x="1109" y="296"/>
                        </a:cubicBezTo>
                        <a:cubicBezTo>
                          <a:pt x="974" y="246"/>
                          <a:pt x="766" y="189"/>
                          <a:pt x="581" y="152"/>
                        </a:cubicBezTo>
                        <a:cubicBezTo>
                          <a:pt x="396" y="115"/>
                          <a:pt x="96" y="100"/>
                          <a:pt x="0" y="76"/>
                        </a:cubicBezTo>
                        <a:lnTo>
                          <a:pt x="5" y="8"/>
                        </a:lnTo>
                        <a:close/>
                      </a:path>
                    </a:pathLst>
                  </a:custGeom>
                  <a:gradFill rotWithShape="0">
                    <a:gsLst>
                      <a:gs pos="0">
                        <a:schemeClr val="folHlink"/>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grpSp>
            <p:grpSp>
              <p:nvGrpSpPr>
                <p:cNvPr id="1085" name="Group 88"/>
                <p:cNvGrpSpPr>
                  <a:grpSpLocks/>
                </p:cNvGrpSpPr>
                <p:nvPr/>
              </p:nvGrpSpPr>
              <p:grpSpPr bwMode="auto">
                <a:xfrm>
                  <a:off x="4215" y="2"/>
                  <a:ext cx="95" cy="567"/>
                  <a:chOff x="2730" y="32"/>
                  <a:chExt cx="243" cy="1448"/>
                </a:xfrm>
              </p:grpSpPr>
              <p:sp>
                <p:nvSpPr>
                  <p:cNvPr id="1110" name="Freeform 89"/>
                  <p:cNvSpPr>
                    <a:spLocks/>
                  </p:cNvSpPr>
                  <p:nvPr/>
                </p:nvSpPr>
                <p:spPr bwMode="hidden">
                  <a:xfrm rot="-4903748">
                    <a:off x="2297" y="959"/>
                    <a:ext cx="954" cy="87"/>
                  </a:xfrm>
                  <a:custGeom>
                    <a:avLst/>
                    <a:gdLst>
                      <a:gd name="T0" fmla="*/ 0 w 2736"/>
                      <a:gd name="T1" fmla="*/ 0 h 504"/>
                      <a:gd name="T2" fmla="*/ 0 w 2736"/>
                      <a:gd name="T3" fmla="*/ 0 h 504"/>
                      <a:gd name="T4" fmla="*/ 0 w 2736"/>
                      <a:gd name="T5" fmla="*/ 0 h 504"/>
                      <a:gd name="T6" fmla="*/ 0 w 2736"/>
                      <a:gd name="T7" fmla="*/ 0 h 504"/>
                      <a:gd name="T8" fmla="*/ 0 w 2736"/>
                      <a:gd name="T9" fmla="*/ 0 h 504"/>
                      <a:gd name="T10" fmla="*/ 0 w 2736"/>
                      <a:gd name="T11" fmla="*/ 0 h 504"/>
                      <a:gd name="T12" fmla="*/ 0 w 2736"/>
                      <a:gd name="T13" fmla="*/ 0 h 504"/>
                      <a:gd name="T14" fmla="*/ 0 w 2736"/>
                      <a:gd name="T15" fmla="*/ 0 h 50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736" h="504">
                        <a:moveTo>
                          <a:pt x="0" y="504"/>
                        </a:moveTo>
                        <a:cubicBezTo>
                          <a:pt x="24" y="488"/>
                          <a:pt x="568" y="248"/>
                          <a:pt x="864" y="168"/>
                        </a:cubicBezTo>
                        <a:cubicBezTo>
                          <a:pt x="1160" y="88"/>
                          <a:pt x="1464" y="48"/>
                          <a:pt x="1776" y="24"/>
                        </a:cubicBezTo>
                        <a:cubicBezTo>
                          <a:pt x="2088" y="0"/>
                          <a:pt x="2579" y="11"/>
                          <a:pt x="2736" y="24"/>
                        </a:cubicBezTo>
                        <a:lnTo>
                          <a:pt x="2720" y="103"/>
                        </a:lnTo>
                        <a:cubicBezTo>
                          <a:pt x="2558" y="116"/>
                          <a:pt x="2108" y="71"/>
                          <a:pt x="1764" y="103"/>
                        </a:cubicBezTo>
                        <a:cubicBezTo>
                          <a:pt x="1209" y="136"/>
                          <a:pt x="998" y="192"/>
                          <a:pt x="654" y="292"/>
                        </a:cubicBezTo>
                        <a:cubicBezTo>
                          <a:pt x="358" y="356"/>
                          <a:pt x="136" y="460"/>
                          <a:pt x="0" y="504"/>
                        </a:cubicBezTo>
                        <a:close/>
                      </a:path>
                    </a:pathLst>
                  </a:custGeom>
                  <a:gradFill rotWithShape="0">
                    <a:gsLst>
                      <a:gs pos="0">
                        <a:schemeClr val="accent2"/>
                      </a:gs>
                      <a:gs pos="100000">
                        <a:schemeClr val="folHlink"/>
                      </a:gs>
                    </a:gsLst>
                    <a:lin ang="0" scaled="1"/>
                  </a:gradFill>
                  <a:ln>
                    <a:noFill/>
                  </a:ln>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Lst>
                </p:spPr>
                <p:txBody>
                  <a:bodyPr wrap="none" anchor="ctr"/>
                  <a:lstStyle/>
                  <a:p>
                    <a:endParaRPr lang="en-US"/>
                  </a:p>
                </p:txBody>
              </p:sp>
              <p:sp>
                <p:nvSpPr>
                  <p:cNvPr id="1111" name="Freeform 90"/>
                  <p:cNvSpPr>
                    <a:spLocks/>
                  </p:cNvSpPr>
                  <p:nvPr/>
                </p:nvSpPr>
                <p:spPr bwMode="hidden">
                  <a:xfrm rot="-4903748">
                    <a:off x="2650" y="222"/>
                    <a:ext cx="511" cy="133"/>
                  </a:xfrm>
                  <a:custGeom>
                    <a:avLst/>
                    <a:gdLst>
                      <a:gd name="T0" fmla="*/ 0 w 1769"/>
                      <a:gd name="T1" fmla="*/ 0 h 791"/>
                      <a:gd name="T2" fmla="*/ 0 w 1769"/>
                      <a:gd name="T3" fmla="*/ 0 h 791"/>
                      <a:gd name="T4" fmla="*/ 0 w 1769"/>
                      <a:gd name="T5" fmla="*/ 0 h 791"/>
                      <a:gd name="T6" fmla="*/ 0 w 1769"/>
                      <a:gd name="T7" fmla="*/ 0 h 791"/>
                      <a:gd name="T8" fmla="*/ 0 w 1769"/>
                      <a:gd name="T9" fmla="*/ 0 h 791"/>
                      <a:gd name="T10" fmla="*/ 0 w 1769"/>
                      <a:gd name="T11" fmla="*/ 0 h 791"/>
                      <a:gd name="T12" fmla="*/ 0 w 1769"/>
                      <a:gd name="T13" fmla="*/ 0 h 791"/>
                      <a:gd name="T14" fmla="*/ 0 w 1769"/>
                      <a:gd name="T15" fmla="*/ 0 h 791"/>
                      <a:gd name="T16" fmla="*/ 0 w 1769"/>
                      <a:gd name="T17" fmla="*/ 0 h 791"/>
                      <a:gd name="T18" fmla="*/ 0 w 1769"/>
                      <a:gd name="T19" fmla="*/ 0 h 791"/>
                      <a:gd name="T20" fmla="*/ 0 w 1769"/>
                      <a:gd name="T21" fmla="*/ 0 h 791"/>
                      <a:gd name="T22" fmla="*/ 0 w 1769"/>
                      <a:gd name="T23" fmla="*/ 0 h 79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769" h="791">
                        <a:moveTo>
                          <a:pt x="5" y="8"/>
                        </a:moveTo>
                        <a:cubicBezTo>
                          <a:pt x="85" y="0"/>
                          <a:pt x="293" y="24"/>
                          <a:pt x="485" y="56"/>
                        </a:cubicBezTo>
                        <a:cubicBezTo>
                          <a:pt x="677" y="88"/>
                          <a:pt x="969" y="137"/>
                          <a:pt x="1157" y="200"/>
                        </a:cubicBezTo>
                        <a:cubicBezTo>
                          <a:pt x="1345" y="263"/>
                          <a:pt x="1511" y="364"/>
                          <a:pt x="1611" y="432"/>
                        </a:cubicBezTo>
                        <a:cubicBezTo>
                          <a:pt x="1711" y="500"/>
                          <a:pt x="1743" y="550"/>
                          <a:pt x="1756" y="609"/>
                        </a:cubicBezTo>
                        <a:cubicBezTo>
                          <a:pt x="1769" y="668"/>
                          <a:pt x="1717" y="783"/>
                          <a:pt x="1689" y="787"/>
                        </a:cubicBezTo>
                        <a:cubicBezTo>
                          <a:pt x="1661" y="791"/>
                          <a:pt x="1639" y="687"/>
                          <a:pt x="1589" y="632"/>
                        </a:cubicBezTo>
                        <a:cubicBezTo>
                          <a:pt x="1539" y="577"/>
                          <a:pt x="1469" y="510"/>
                          <a:pt x="1389" y="454"/>
                        </a:cubicBezTo>
                        <a:cubicBezTo>
                          <a:pt x="1309" y="398"/>
                          <a:pt x="1244" y="346"/>
                          <a:pt x="1109" y="296"/>
                        </a:cubicBezTo>
                        <a:cubicBezTo>
                          <a:pt x="974" y="246"/>
                          <a:pt x="766" y="189"/>
                          <a:pt x="581" y="152"/>
                        </a:cubicBezTo>
                        <a:cubicBezTo>
                          <a:pt x="396" y="115"/>
                          <a:pt x="96" y="100"/>
                          <a:pt x="0" y="76"/>
                        </a:cubicBezTo>
                        <a:lnTo>
                          <a:pt x="5" y="8"/>
                        </a:lnTo>
                        <a:close/>
                      </a:path>
                    </a:pathLst>
                  </a:custGeom>
                  <a:gradFill rotWithShape="0">
                    <a:gsLst>
                      <a:gs pos="0">
                        <a:schemeClr val="folHlink"/>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grpSp>
            <p:grpSp>
              <p:nvGrpSpPr>
                <p:cNvPr id="1086" name="Group 91"/>
                <p:cNvGrpSpPr>
                  <a:grpSpLocks/>
                </p:cNvGrpSpPr>
                <p:nvPr/>
              </p:nvGrpSpPr>
              <p:grpSpPr bwMode="auto">
                <a:xfrm>
                  <a:off x="3514" y="683"/>
                  <a:ext cx="425" cy="960"/>
                  <a:chOff x="943" y="1769"/>
                  <a:chExt cx="1085" cy="2450"/>
                </a:xfrm>
              </p:grpSpPr>
              <p:sp>
                <p:nvSpPr>
                  <p:cNvPr id="1108" name="Freeform 92"/>
                  <p:cNvSpPr>
                    <a:spLocks/>
                  </p:cNvSpPr>
                  <p:nvPr/>
                </p:nvSpPr>
                <p:spPr bwMode="hidden">
                  <a:xfrm rot="18335692" flipH="1">
                    <a:off x="1009" y="2474"/>
                    <a:ext cx="1724" cy="313"/>
                  </a:xfrm>
                  <a:custGeom>
                    <a:avLst/>
                    <a:gdLst>
                      <a:gd name="T0" fmla="*/ 0 w 2736"/>
                      <a:gd name="T1" fmla="*/ 1 h 504"/>
                      <a:gd name="T2" fmla="*/ 3 w 2736"/>
                      <a:gd name="T3" fmla="*/ 1 h 504"/>
                      <a:gd name="T4" fmla="*/ 7 w 2736"/>
                      <a:gd name="T5" fmla="*/ 1 h 504"/>
                      <a:gd name="T6" fmla="*/ 11 w 2736"/>
                      <a:gd name="T7" fmla="*/ 1 h 504"/>
                      <a:gd name="T8" fmla="*/ 10 w 2736"/>
                      <a:gd name="T9" fmla="*/ 1 h 504"/>
                      <a:gd name="T10" fmla="*/ 7 w 2736"/>
                      <a:gd name="T11" fmla="*/ 1 h 504"/>
                      <a:gd name="T12" fmla="*/ 3 w 2736"/>
                      <a:gd name="T13" fmla="*/ 1 h 504"/>
                      <a:gd name="T14" fmla="*/ 0 w 2736"/>
                      <a:gd name="T15" fmla="*/ 1 h 50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736" h="504">
                        <a:moveTo>
                          <a:pt x="0" y="504"/>
                        </a:moveTo>
                        <a:cubicBezTo>
                          <a:pt x="24" y="488"/>
                          <a:pt x="568" y="248"/>
                          <a:pt x="864" y="168"/>
                        </a:cubicBezTo>
                        <a:cubicBezTo>
                          <a:pt x="1160" y="88"/>
                          <a:pt x="1464" y="48"/>
                          <a:pt x="1776" y="24"/>
                        </a:cubicBezTo>
                        <a:cubicBezTo>
                          <a:pt x="2088" y="0"/>
                          <a:pt x="2579" y="11"/>
                          <a:pt x="2736" y="24"/>
                        </a:cubicBezTo>
                        <a:lnTo>
                          <a:pt x="2720" y="103"/>
                        </a:lnTo>
                        <a:cubicBezTo>
                          <a:pt x="2558" y="116"/>
                          <a:pt x="2108" y="71"/>
                          <a:pt x="1764" y="103"/>
                        </a:cubicBezTo>
                        <a:cubicBezTo>
                          <a:pt x="1209" y="136"/>
                          <a:pt x="998" y="192"/>
                          <a:pt x="654" y="292"/>
                        </a:cubicBezTo>
                        <a:cubicBezTo>
                          <a:pt x="358" y="356"/>
                          <a:pt x="136" y="460"/>
                          <a:pt x="0" y="504"/>
                        </a:cubicBezTo>
                        <a:close/>
                      </a:path>
                    </a:pathLst>
                  </a:custGeom>
                  <a:gradFill rotWithShape="0">
                    <a:gsLst>
                      <a:gs pos="0">
                        <a:schemeClr val="folHlink"/>
                      </a:gs>
                      <a:gs pos="100000">
                        <a:schemeClr val="accent2"/>
                      </a:gs>
                    </a:gsLst>
                    <a:lin ang="0" scaled="1"/>
                  </a:gradFill>
                  <a:ln>
                    <a:noFill/>
                  </a:ln>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Lst>
                </p:spPr>
                <p:txBody>
                  <a:bodyPr wrap="none" anchor="ctr"/>
                  <a:lstStyle/>
                  <a:p>
                    <a:endParaRPr lang="en-US"/>
                  </a:p>
                </p:txBody>
              </p:sp>
              <p:sp>
                <p:nvSpPr>
                  <p:cNvPr id="1109" name="Freeform 93"/>
                  <p:cNvSpPr>
                    <a:spLocks/>
                  </p:cNvSpPr>
                  <p:nvPr/>
                </p:nvSpPr>
                <p:spPr bwMode="hidden">
                  <a:xfrm rot="18335692" flipH="1">
                    <a:off x="731" y="3463"/>
                    <a:ext cx="913" cy="489"/>
                  </a:xfrm>
                  <a:custGeom>
                    <a:avLst/>
                    <a:gdLst>
                      <a:gd name="T0" fmla="*/ 1 w 1769"/>
                      <a:gd name="T1" fmla="*/ 1 h 791"/>
                      <a:gd name="T2" fmla="*/ 1 w 1769"/>
                      <a:gd name="T3" fmla="*/ 1 h 791"/>
                      <a:gd name="T4" fmla="*/ 1 w 1769"/>
                      <a:gd name="T5" fmla="*/ 1 h 791"/>
                      <a:gd name="T6" fmla="*/ 1 w 1769"/>
                      <a:gd name="T7" fmla="*/ 1 h 791"/>
                      <a:gd name="T8" fmla="*/ 1 w 1769"/>
                      <a:gd name="T9" fmla="*/ 1 h 791"/>
                      <a:gd name="T10" fmla="*/ 1 w 1769"/>
                      <a:gd name="T11" fmla="*/ 2 h 791"/>
                      <a:gd name="T12" fmla="*/ 1 w 1769"/>
                      <a:gd name="T13" fmla="*/ 2 h 791"/>
                      <a:gd name="T14" fmla="*/ 1 w 1769"/>
                      <a:gd name="T15" fmla="*/ 1 h 791"/>
                      <a:gd name="T16" fmla="*/ 1 w 1769"/>
                      <a:gd name="T17" fmla="*/ 1 h 791"/>
                      <a:gd name="T18" fmla="*/ 1 w 1769"/>
                      <a:gd name="T19" fmla="*/ 1 h 791"/>
                      <a:gd name="T20" fmla="*/ 0 w 1769"/>
                      <a:gd name="T21" fmla="*/ 1 h 791"/>
                      <a:gd name="T22" fmla="*/ 1 w 1769"/>
                      <a:gd name="T23" fmla="*/ 1 h 79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769" h="791">
                        <a:moveTo>
                          <a:pt x="5" y="8"/>
                        </a:moveTo>
                        <a:cubicBezTo>
                          <a:pt x="85" y="0"/>
                          <a:pt x="293" y="24"/>
                          <a:pt x="485" y="56"/>
                        </a:cubicBezTo>
                        <a:cubicBezTo>
                          <a:pt x="677" y="88"/>
                          <a:pt x="969" y="137"/>
                          <a:pt x="1157" y="200"/>
                        </a:cubicBezTo>
                        <a:cubicBezTo>
                          <a:pt x="1345" y="263"/>
                          <a:pt x="1511" y="364"/>
                          <a:pt x="1611" y="432"/>
                        </a:cubicBezTo>
                        <a:cubicBezTo>
                          <a:pt x="1711" y="500"/>
                          <a:pt x="1743" y="550"/>
                          <a:pt x="1756" y="609"/>
                        </a:cubicBezTo>
                        <a:cubicBezTo>
                          <a:pt x="1769" y="668"/>
                          <a:pt x="1717" y="783"/>
                          <a:pt x="1689" y="787"/>
                        </a:cubicBezTo>
                        <a:cubicBezTo>
                          <a:pt x="1661" y="791"/>
                          <a:pt x="1639" y="687"/>
                          <a:pt x="1589" y="632"/>
                        </a:cubicBezTo>
                        <a:cubicBezTo>
                          <a:pt x="1539" y="577"/>
                          <a:pt x="1469" y="510"/>
                          <a:pt x="1389" y="454"/>
                        </a:cubicBezTo>
                        <a:cubicBezTo>
                          <a:pt x="1309" y="398"/>
                          <a:pt x="1244" y="346"/>
                          <a:pt x="1109" y="296"/>
                        </a:cubicBezTo>
                        <a:cubicBezTo>
                          <a:pt x="974" y="246"/>
                          <a:pt x="766" y="189"/>
                          <a:pt x="581" y="152"/>
                        </a:cubicBezTo>
                        <a:cubicBezTo>
                          <a:pt x="396" y="115"/>
                          <a:pt x="96" y="100"/>
                          <a:pt x="0" y="76"/>
                        </a:cubicBezTo>
                        <a:lnTo>
                          <a:pt x="5" y="8"/>
                        </a:lnTo>
                        <a:close/>
                      </a:path>
                    </a:pathLst>
                  </a:custGeom>
                  <a:gradFill rotWithShape="0">
                    <a:gsLst>
                      <a:gs pos="0">
                        <a:schemeClr val="folHlink"/>
                      </a:gs>
                      <a:gs pos="100000">
                        <a:schemeClr val="bg1"/>
                      </a:gs>
                    </a:gsLst>
                    <a:lin ang="5400000" scaled="1"/>
                  </a:gradFill>
                  <a:ln>
                    <a:noFill/>
                  </a:ln>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Lst>
                </p:spPr>
                <p:txBody>
                  <a:bodyPr wrap="none" anchor="ctr"/>
                  <a:lstStyle/>
                  <a:p>
                    <a:endParaRPr lang="en-US"/>
                  </a:p>
                </p:txBody>
              </p:sp>
            </p:grpSp>
            <p:grpSp>
              <p:nvGrpSpPr>
                <p:cNvPr id="1087" name="Group 94"/>
                <p:cNvGrpSpPr>
                  <a:grpSpLocks/>
                </p:cNvGrpSpPr>
                <p:nvPr/>
              </p:nvGrpSpPr>
              <p:grpSpPr bwMode="auto">
                <a:xfrm>
                  <a:off x="3715" y="748"/>
                  <a:ext cx="300" cy="930"/>
                  <a:chOff x="1455" y="1936"/>
                  <a:chExt cx="766" cy="2373"/>
                </a:xfrm>
              </p:grpSpPr>
              <p:sp>
                <p:nvSpPr>
                  <p:cNvPr id="1106" name="Freeform 95"/>
                  <p:cNvSpPr>
                    <a:spLocks/>
                  </p:cNvSpPr>
                  <p:nvPr/>
                </p:nvSpPr>
                <p:spPr bwMode="hidden">
                  <a:xfrm rot="17542885" flipH="1">
                    <a:off x="1268" y="2577"/>
                    <a:ext cx="1594" cy="313"/>
                  </a:xfrm>
                  <a:custGeom>
                    <a:avLst/>
                    <a:gdLst>
                      <a:gd name="T0" fmla="*/ 0 w 2736"/>
                      <a:gd name="T1" fmla="*/ 1 h 504"/>
                      <a:gd name="T2" fmla="*/ 1 w 2736"/>
                      <a:gd name="T3" fmla="*/ 1 h 504"/>
                      <a:gd name="T4" fmla="*/ 3 w 2736"/>
                      <a:gd name="T5" fmla="*/ 1 h 504"/>
                      <a:gd name="T6" fmla="*/ 4 w 2736"/>
                      <a:gd name="T7" fmla="*/ 1 h 504"/>
                      <a:gd name="T8" fmla="*/ 4 w 2736"/>
                      <a:gd name="T9" fmla="*/ 1 h 504"/>
                      <a:gd name="T10" fmla="*/ 3 w 2736"/>
                      <a:gd name="T11" fmla="*/ 1 h 504"/>
                      <a:gd name="T12" fmla="*/ 1 w 2736"/>
                      <a:gd name="T13" fmla="*/ 1 h 504"/>
                      <a:gd name="T14" fmla="*/ 0 w 2736"/>
                      <a:gd name="T15" fmla="*/ 1 h 50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736" h="504">
                        <a:moveTo>
                          <a:pt x="0" y="504"/>
                        </a:moveTo>
                        <a:cubicBezTo>
                          <a:pt x="24" y="488"/>
                          <a:pt x="568" y="248"/>
                          <a:pt x="864" y="168"/>
                        </a:cubicBezTo>
                        <a:cubicBezTo>
                          <a:pt x="1160" y="88"/>
                          <a:pt x="1464" y="48"/>
                          <a:pt x="1776" y="24"/>
                        </a:cubicBezTo>
                        <a:cubicBezTo>
                          <a:pt x="2088" y="0"/>
                          <a:pt x="2579" y="11"/>
                          <a:pt x="2736" y="24"/>
                        </a:cubicBezTo>
                        <a:lnTo>
                          <a:pt x="2720" y="103"/>
                        </a:lnTo>
                        <a:cubicBezTo>
                          <a:pt x="2558" y="116"/>
                          <a:pt x="2108" y="71"/>
                          <a:pt x="1764" y="103"/>
                        </a:cubicBezTo>
                        <a:cubicBezTo>
                          <a:pt x="1209" y="136"/>
                          <a:pt x="998" y="192"/>
                          <a:pt x="654" y="292"/>
                        </a:cubicBezTo>
                        <a:cubicBezTo>
                          <a:pt x="358" y="356"/>
                          <a:pt x="136" y="460"/>
                          <a:pt x="0" y="504"/>
                        </a:cubicBezTo>
                        <a:close/>
                      </a:path>
                    </a:pathLst>
                  </a:custGeom>
                  <a:gradFill rotWithShape="0">
                    <a:gsLst>
                      <a:gs pos="0">
                        <a:schemeClr val="folHlink"/>
                      </a:gs>
                      <a:gs pos="100000">
                        <a:schemeClr val="accent2"/>
                      </a:gs>
                    </a:gsLst>
                    <a:lin ang="0" scaled="1"/>
                  </a:gradFill>
                  <a:ln>
                    <a:noFill/>
                  </a:ln>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Lst>
                </p:spPr>
                <p:txBody>
                  <a:bodyPr wrap="none" anchor="ctr"/>
                  <a:lstStyle/>
                  <a:p>
                    <a:endParaRPr lang="en-US"/>
                  </a:p>
                </p:txBody>
              </p:sp>
              <p:sp>
                <p:nvSpPr>
                  <p:cNvPr id="1107" name="Freeform 96"/>
                  <p:cNvSpPr>
                    <a:spLocks/>
                  </p:cNvSpPr>
                  <p:nvPr/>
                </p:nvSpPr>
                <p:spPr bwMode="hidden">
                  <a:xfrm rot="17542885" flipH="1">
                    <a:off x="1291" y="3603"/>
                    <a:ext cx="820" cy="489"/>
                  </a:xfrm>
                  <a:custGeom>
                    <a:avLst/>
                    <a:gdLst>
                      <a:gd name="T0" fmla="*/ 0 w 1769"/>
                      <a:gd name="T1" fmla="*/ 1 h 791"/>
                      <a:gd name="T2" fmla="*/ 0 w 1769"/>
                      <a:gd name="T3" fmla="*/ 1 h 791"/>
                      <a:gd name="T4" fmla="*/ 0 w 1769"/>
                      <a:gd name="T5" fmla="*/ 1 h 791"/>
                      <a:gd name="T6" fmla="*/ 0 w 1769"/>
                      <a:gd name="T7" fmla="*/ 1 h 791"/>
                      <a:gd name="T8" fmla="*/ 0 w 1769"/>
                      <a:gd name="T9" fmla="*/ 1 h 791"/>
                      <a:gd name="T10" fmla="*/ 0 w 1769"/>
                      <a:gd name="T11" fmla="*/ 2 h 791"/>
                      <a:gd name="T12" fmla="*/ 0 w 1769"/>
                      <a:gd name="T13" fmla="*/ 2 h 791"/>
                      <a:gd name="T14" fmla="*/ 0 w 1769"/>
                      <a:gd name="T15" fmla="*/ 1 h 791"/>
                      <a:gd name="T16" fmla="*/ 0 w 1769"/>
                      <a:gd name="T17" fmla="*/ 1 h 791"/>
                      <a:gd name="T18" fmla="*/ 0 w 1769"/>
                      <a:gd name="T19" fmla="*/ 1 h 791"/>
                      <a:gd name="T20" fmla="*/ 0 w 1769"/>
                      <a:gd name="T21" fmla="*/ 1 h 791"/>
                      <a:gd name="T22" fmla="*/ 0 w 1769"/>
                      <a:gd name="T23" fmla="*/ 1 h 79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769" h="791">
                        <a:moveTo>
                          <a:pt x="5" y="8"/>
                        </a:moveTo>
                        <a:cubicBezTo>
                          <a:pt x="85" y="0"/>
                          <a:pt x="293" y="24"/>
                          <a:pt x="485" y="56"/>
                        </a:cubicBezTo>
                        <a:cubicBezTo>
                          <a:pt x="677" y="88"/>
                          <a:pt x="969" y="137"/>
                          <a:pt x="1157" y="200"/>
                        </a:cubicBezTo>
                        <a:cubicBezTo>
                          <a:pt x="1345" y="263"/>
                          <a:pt x="1511" y="364"/>
                          <a:pt x="1611" y="432"/>
                        </a:cubicBezTo>
                        <a:cubicBezTo>
                          <a:pt x="1711" y="500"/>
                          <a:pt x="1743" y="550"/>
                          <a:pt x="1756" y="609"/>
                        </a:cubicBezTo>
                        <a:cubicBezTo>
                          <a:pt x="1769" y="668"/>
                          <a:pt x="1717" y="783"/>
                          <a:pt x="1689" y="787"/>
                        </a:cubicBezTo>
                        <a:cubicBezTo>
                          <a:pt x="1661" y="791"/>
                          <a:pt x="1639" y="687"/>
                          <a:pt x="1589" y="632"/>
                        </a:cubicBezTo>
                        <a:cubicBezTo>
                          <a:pt x="1539" y="577"/>
                          <a:pt x="1469" y="510"/>
                          <a:pt x="1389" y="454"/>
                        </a:cubicBezTo>
                        <a:cubicBezTo>
                          <a:pt x="1309" y="398"/>
                          <a:pt x="1244" y="346"/>
                          <a:pt x="1109" y="296"/>
                        </a:cubicBezTo>
                        <a:cubicBezTo>
                          <a:pt x="974" y="246"/>
                          <a:pt x="766" y="189"/>
                          <a:pt x="581" y="152"/>
                        </a:cubicBezTo>
                        <a:cubicBezTo>
                          <a:pt x="396" y="115"/>
                          <a:pt x="96" y="100"/>
                          <a:pt x="0" y="76"/>
                        </a:cubicBezTo>
                        <a:lnTo>
                          <a:pt x="5" y="8"/>
                        </a:lnTo>
                        <a:close/>
                      </a:path>
                    </a:pathLst>
                  </a:custGeom>
                  <a:gradFill rotWithShape="0">
                    <a:gsLst>
                      <a:gs pos="0">
                        <a:schemeClr val="folHlink"/>
                      </a:gs>
                      <a:gs pos="100000">
                        <a:schemeClr val="bg1"/>
                      </a:gs>
                    </a:gsLst>
                    <a:lin ang="5400000" scaled="1"/>
                  </a:gradFill>
                  <a:ln>
                    <a:noFill/>
                  </a:ln>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Lst>
                </p:spPr>
                <p:txBody>
                  <a:bodyPr wrap="none" anchor="ctr"/>
                  <a:lstStyle/>
                  <a:p>
                    <a:endParaRPr lang="en-US"/>
                  </a:p>
                </p:txBody>
              </p:sp>
            </p:grpSp>
            <p:grpSp>
              <p:nvGrpSpPr>
                <p:cNvPr id="1088" name="Group 97"/>
                <p:cNvGrpSpPr>
                  <a:grpSpLocks/>
                </p:cNvGrpSpPr>
                <p:nvPr/>
              </p:nvGrpSpPr>
              <p:grpSpPr bwMode="auto">
                <a:xfrm rot="88588">
                  <a:off x="3923" y="769"/>
                  <a:ext cx="180" cy="913"/>
                  <a:chOff x="1956" y="1990"/>
                  <a:chExt cx="492" cy="2604"/>
                </a:xfrm>
              </p:grpSpPr>
              <p:sp>
                <p:nvSpPr>
                  <p:cNvPr id="1104" name="Freeform 98"/>
                  <p:cNvSpPr>
                    <a:spLocks/>
                  </p:cNvSpPr>
                  <p:nvPr/>
                </p:nvSpPr>
                <p:spPr bwMode="hidden">
                  <a:xfrm rot="16782062" flipH="1">
                    <a:off x="1376" y="2657"/>
                    <a:ext cx="1722" cy="302"/>
                  </a:xfrm>
                  <a:custGeom>
                    <a:avLst/>
                    <a:gdLst>
                      <a:gd name="T0" fmla="*/ 0 w 2736"/>
                      <a:gd name="T1" fmla="*/ 1 h 504"/>
                      <a:gd name="T2" fmla="*/ 3 w 2736"/>
                      <a:gd name="T3" fmla="*/ 1 h 504"/>
                      <a:gd name="T4" fmla="*/ 7 w 2736"/>
                      <a:gd name="T5" fmla="*/ 1 h 504"/>
                      <a:gd name="T6" fmla="*/ 10 w 2736"/>
                      <a:gd name="T7" fmla="*/ 1 h 504"/>
                      <a:gd name="T8" fmla="*/ 10 w 2736"/>
                      <a:gd name="T9" fmla="*/ 1 h 504"/>
                      <a:gd name="T10" fmla="*/ 7 w 2736"/>
                      <a:gd name="T11" fmla="*/ 1 h 504"/>
                      <a:gd name="T12" fmla="*/ 3 w 2736"/>
                      <a:gd name="T13" fmla="*/ 1 h 504"/>
                      <a:gd name="T14" fmla="*/ 0 w 2736"/>
                      <a:gd name="T15" fmla="*/ 1 h 50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736" h="504">
                        <a:moveTo>
                          <a:pt x="0" y="504"/>
                        </a:moveTo>
                        <a:cubicBezTo>
                          <a:pt x="24" y="488"/>
                          <a:pt x="568" y="248"/>
                          <a:pt x="864" y="168"/>
                        </a:cubicBezTo>
                        <a:cubicBezTo>
                          <a:pt x="1160" y="88"/>
                          <a:pt x="1464" y="48"/>
                          <a:pt x="1776" y="24"/>
                        </a:cubicBezTo>
                        <a:cubicBezTo>
                          <a:pt x="2088" y="0"/>
                          <a:pt x="2579" y="11"/>
                          <a:pt x="2736" y="24"/>
                        </a:cubicBezTo>
                        <a:lnTo>
                          <a:pt x="2720" y="103"/>
                        </a:lnTo>
                        <a:cubicBezTo>
                          <a:pt x="2558" y="116"/>
                          <a:pt x="2108" y="71"/>
                          <a:pt x="1764" y="103"/>
                        </a:cubicBezTo>
                        <a:cubicBezTo>
                          <a:pt x="1209" y="136"/>
                          <a:pt x="998" y="192"/>
                          <a:pt x="654" y="292"/>
                        </a:cubicBezTo>
                        <a:cubicBezTo>
                          <a:pt x="358" y="356"/>
                          <a:pt x="136" y="460"/>
                          <a:pt x="0" y="504"/>
                        </a:cubicBezTo>
                        <a:close/>
                      </a:path>
                    </a:pathLst>
                  </a:custGeom>
                  <a:gradFill rotWithShape="0">
                    <a:gsLst>
                      <a:gs pos="0">
                        <a:schemeClr val="folHlink"/>
                      </a:gs>
                      <a:gs pos="100000">
                        <a:schemeClr val="accent2"/>
                      </a:gs>
                    </a:gsLst>
                    <a:lin ang="0" scaled="1"/>
                  </a:gradFill>
                  <a:ln>
                    <a:noFill/>
                  </a:ln>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Lst>
                </p:spPr>
                <p:txBody>
                  <a:bodyPr wrap="none" anchor="ctr"/>
                  <a:lstStyle/>
                  <a:p>
                    <a:endParaRPr lang="en-US"/>
                  </a:p>
                </p:txBody>
              </p:sp>
              <p:sp>
                <p:nvSpPr>
                  <p:cNvPr id="1105" name="Freeform 99"/>
                  <p:cNvSpPr>
                    <a:spLocks/>
                  </p:cNvSpPr>
                  <p:nvPr/>
                </p:nvSpPr>
                <p:spPr bwMode="hidden">
                  <a:xfrm rot="16782062" flipH="1">
                    <a:off x="1686" y="3847"/>
                    <a:ext cx="923" cy="464"/>
                  </a:xfrm>
                  <a:custGeom>
                    <a:avLst/>
                    <a:gdLst>
                      <a:gd name="T0" fmla="*/ 1 w 1769"/>
                      <a:gd name="T1" fmla="*/ 1 h 791"/>
                      <a:gd name="T2" fmla="*/ 1 w 1769"/>
                      <a:gd name="T3" fmla="*/ 1 h 791"/>
                      <a:gd name="T4" fmla="*/ 1 w 1769"/>
                      <a:gd name="T5" fmla="*/ 1 h 791"/>
                      <a:gd name="T6" fmla="*/ 1 w 1769"/>
                      <a:gd name="T7" fmla="*/ 1 h 791"/>
                      <a:gd name="T8" fmla="*/ 1 w 1769"/>
                      <a:gd name="T9" fmla="*/ 1 h 791"/>
                      <a:gd name="T10" fmla="*/ 1 w 1769"/>
                      <a:gd name="T11" fmla="*/ 1 h 791"/>
                      <a:gd name="T12" fmla="*/ 1 w 1769"/>
                      <a:gd name="T13" fmla="*/ 1 h 791"/>
                      <a:gd name="T14" fmla="*/ 1 w 1769"/>
                      <a:gd name="T15" fmla="*/ 1 h 791"/>
                      <a:gd name="T16" fmla="*/ 1 w 1769"/>
                      <a:gd name="T17" fmla="*/ 1 h 791"/>
                      <a:gd name="T18" fmla="*/ 1 w 1769"/>
                      <a:gd name="T19" fmla="*/ 1 h 791"/>
                      <a:gd name="T20" fmla="*/ 0 w 1769"/>
                      <a:gd name="T21" fmla="*/ 1 h 791"/>
                      <a:gd name="T22" fmla="*/ 1 w 1769"/>
                      <a:gd name="T23" fmla="*/ 1 h 79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769" h="791">
                        <a:moveTo>
                          <a:pt x="5" y="8"/>
                        </a:moveTo>
                        <a:cubicBezTo>
                          <a:pt x="85" y="0"/>
                          <a:pt x="293" y="24"/>
                          <a:pt x="485" y="56"/>
                        </a:cubicBezTo>
                        <a:cubicBezTo>
                          <a:pt x="677" y="88"/>
                          <a:pt x="969" y="137"/>
                          <a:pt x="1157" y="200"/>
                        </a:cubicBezTo>
                        <a:cubicBezTo>
                          <a:pt x="1345" y="263"/>
                          <a:pt x="1511" y="364"/>
                          <a:pt x="1611" y="432"/>
                        </a:cubicBezTo>
                        <a:cubicBezTo>
                          <a:pt x="1711" y="500"/>
                          <a:pt x="1743" y="550"/>
                          <a:pt x="1756" y="609"/>
                        </a:cubicBezTo>
                        <a:cubicBezTo>
                          <a:pt x="1769" y="668"/>
                          <a:pt x="1717" y="783"/>
                          <a:pt x="1689" y="787"/>
                        </a:cubicBezTo>
                        <a:cubicBezTo>
                          <a:pt x="1661" y="791"/>
                          <a:pt x="1639" y="687"/>
                          <a:pt x="1589" y="632"/>
                        </a:cubicBezTo>
                        <a:cubicBezTo>
                          <a:pt x="1539" y="577"/>
                          <a:pt x="1469" y="510"/>
                          <a:pt x="1389" y="454"/>
                        </a:cubicBezTo>
                        <a:cubicBezTo>
                          <a:pt x="1309" y="398"/>
                          <a:pt x="1244" y="346"/>
                          <a:pt x="1109" y="296"/>
                        </a:cubicBezTo>
                        <a:cubicBezTo>
                          <a:pt x="974" y="246"/>
                          <a:pt x="766" y="189"/>
                          <a:pt x="581" y="152"/>
                        </a:cubicBezTo>
                        <a:cubicBezTo>
                          <a:pt x="396" y="115"/>
                          <a:pt x="96" y="100"/>
                          <a:pt x="0" y="76"/>
                        </a:cubicBezTo>
                        <a:lnTo>
                          <a:pt x="5" y="8"/>
                        </a:lnTo>
                        <a:close/>
                      </a:path>
                    </a:pathLst>
                  </a:custGeom>
                  <a:gradFill rotWithShape="0">
                    <a:gsLst>
                      <a:gs pos="0">
                        <a:schemeClr val="folHlink"/>
                      </a:gs>
                      <a:gs pos="100000">
                        <a:schemeClr val="bg1"/>
                      </a:gs>
                    </a:gsLst>
                    <a:lin ang="5400000" scaled="1"/>
                  </a:gradFill>
                  <a:ln>
                    <a:noFill/>
                  </a:ln>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Lst>
                </p:spPr>
                <p:txBody>
                  <a:bodyPr wrap="none" anchor="ctr"/>
                  <a:lstStyle/>
                  <a:p>
                    <a:endParaRPr lang="en-US"/>
                  </a:p>
                </p:txBody>
              </p:sp>
            </p:grpSp>
            <p:grpSp>
              <p:nvGrpSpPr>
                <p:cNvPr id="1089" name="Group 100"/>
                <p:cNvGrpSpPr>
                  <a:grpSpLocks/>
                </p:cNvGrpSpPr>
                <p:nvPr/>
              </p:nvGrpSpPr>
              <p:grpSpPr bwMode="auto">
                <a:xfrm>
                  <a:off x="4451" y="662"/>
                  <a:ext cx="442" cy="951"/>
                  <a:chOff x="3334" y="1717"/>
                  <a:chExt cx="1125" cy="2426"/>
                </a:xfrm>
              </p:grpSpPr>
              <p:sp>
                <p:nvSpPr>
                  <p:cNvPr id="1102" name="Freeform 101"/>
                  <p:cNvSpPr>
                    <a:spLocks/>
                  </p:cNvSpPr>
                  <p:nvPr/>
                </p:nvSpPr>
                <p:spPr bwMode="hidden">
                  <a:xfrm rot="3144576">
                    <a:off x="2627" y="2423"/>
                    <a:ext cx="1723" cy="312"/>
                  </a:xfrm>
                  <a:custGeom>
                    <a:avLst/>
                    <a:gdLst>
                      <a:gd name="T0" fmla="*/ 0 w 2736"/>
                      <a:gd name="T1" fmla="*/ 1 h 504"/>
                      <a:gd name="T2" fmla="*/ 3 w 2736"/>
                      <a:gd name="T3" fmla="*/ 1 h 504"/>
                      <a:gd name="T4" fmla="*/ 7 w 2736"/>
                      <a:gd name="T5" fmla="*/ 1 h 504"/>
                      <a:gd name="T6" fmla="*/ 11 w 2736"/>
                      <a:gd name="T7" fmla="*/ 1 h 504"/>
                      <a:gd name="T8" fmla="*/ 10 w 2736"/>
                      <a:gd name="T9" fmla="*/ 1 h 504"/>
                      <a:gd name="T10" fmla="*/ 7 w 2736"/>
                      <a:gd name="T11" fmla="*/ 1 h 504"/>
                      <a:gd name="T12" fmla="*/ 3 w 2736"/>
                      <a:gd name="T13" fmla="*/ 1 h 504"/>
                      <a:gd name="T14" fmla="*/ 0 w 2736"/>
                      <a:gd name="T15" fmla="*/ 1 h 50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736" h="504">
                        <a:moveTo>
                          <a:pt x="0" y="504"/>
                        </a:moveTo>
                        <a:cubicBezTo>
                          <a:pt x="24" y="488"/>
                          <a:pt x="568" y="248"/>
                          <a:pt x="864" y="168"/>
                        </a:cubicBezTo>
                        <a:cubicBezTo>
                          <a:pt x="1160" y="88"/>
                          <a:pt x="1464" y="48"/>
                          <a:pt x="1776" y="24"/>
                        </a:cubicBezTo>
                        <a:cubicBezTo>
                          <a:pt x="2088" y="0"/>
                          <a:pt x="2579" y="11"/>
                          <a:pt x="2736" y="24"/>
                        </a:cubicBezTo>
                        <a:lnTo>
                          <a:pt x="2720" y="103"/>
                        </a:lnTo>
                        <a:cubicBezTo>
                          <a:pt x="2558" y="116"/>
                          <a:pt x="2108" y="71"/>
                          <a:pt x="1764" y="103"/>
                        </a:cubicBezTo>
                        <a:cubicBezTo>
                          <a:pt x="1209" y="136"/>
                          <a:pt x="998" y="192"/>
                          <a:pt x="654" y="292"/>
                        </a:cubicBezTo>
                        <a:cubicBezTo>
                          <a:pt x="358" y="356"/>
                          <a:pt x="136" y="460"/>
                          <a:pt x="0" y="504"/>
                        </a:cubicBezTo>
                        <a:close/>
                      </a:path>
                    </a:pathLst>
                  </a:custGeom>
                  <a:gradFill rotWithShape="0">
                    <a:gsLst>
                      <a:gs pos="0">
                        <a:schemeClr val="accent2"/>
                      </a:gs>
                      <a:gs pos="100000">
                        <a:schemeClr val="folHlink"/>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103" name="Freeform 102"/>
                  <p:cNvSpPr>
                    <a:spLocks/>
                  </p:cNvSpPr>
                  <p:nvPr/>
                </p:nvSpPr>
                <p:spPr bwMode="hidden">
                  <a:xfrm rot="3144576">
                    <a:off x="3752" y="3435"/>
                    <a:ext cx="925" cy="491"/>
                  </a:xfrm>
                  <a:custGeom>
                    <a:avLst/>
                    <a:gdLst>
                      <a:gd name="T0" fmla="*/ 1 w 1769"/>
                      <a:gd name="T1" fmla="*/ 1 h 791"/>
                      <a:gd name="T2" fmla="*/ 1 w 1769"/>
                      <a:gd name="T3" fmla="*/ 1 h 791"/>
                      <a:gd name="T4" fmla="*/ 1 w 1769"/>
                      <a:gd name="T5" fmla="*/ 1 h 791"/>
                      <a:gd name="T6" fmla="*/ 1 w 1769"/>
                      <a:gd name="T7" fmla="*/ 1 h 791"/>
                      <a:gd name="T8" fmla="*/ 1 w 1769"/>
                      <a:gd name="T9" fmla="*/ 2 h 791"/>
                      <a:gd name="T10" fmla="*/ 1 w 1769"/>
                      <a:gd name="T11" fmla="*/ 2 h 791"/>
                      <a:gd name="T12" fmla="*/ 1 w 1769"/>
                      <a:gd name="T13" fmla="*/ 2 h 791"/>
                      <a:gd name="T14" fmla="*/ 1 w 1769"/>
                      <a:gd name="T15" fmla="*/ 1 h 791"/>
                      <a:gd name="T16" fmla="*/ 1 w 1769"/>
                      <a:gd name="T17" fmla="*/ 1 h 791"/>
                      <a:gd name="T18" fmla="*/ 1 w 1769"/>
                      <a:gd name="T19" fmla="*/ 1 h 791"/>
                      <a:gd name="T20" fmla="*/ 0 w 1769"/>
                      <a:gd name="T21" fmla="*/ 1 h 791"/>
                      <a:gd name="T22" fmla="*/ 1 w 1769"/>
                      <a:gd name="T23" fmla="*/ 1 h 79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769" h="791">
                        <a:moveTo>
                          <a:pt x="5" y="8"/>
                        </a:moveTo>
                        <a:cubicBezTo>
                          <a:pt x="85" y="0"/>
                          <a:pt x="293" y="24"/>
                          <a:pt x="485" y="56"/>
                        </a:cubicBezTo>
                        <a:cubicBezTo>
                          <a:pt x="677" y="88"/>
                          <a:pt x="969" y="137"/>
                          <a:pt x="1157" y="200"/>
                        </a:cubicBezTo>
                        <a:cubicBezTo>
                          <a:pt x="1345" y="263"/>
                          <a:pt x="1511" y="364"/>
                          <a:pt x="1611" y="432"/>
                        </a:cubicBezTo>
                        <a:cubicBezTo>
                          <a:pt x="1711" y="500"/>
                          <a:pt x="1743" y="550"/>
                          <a:pt x="1756" y="609"/>
                        </a:cubicBezTo>
                        <a:cubicBezTo>
                          <a:pt x="1769" y="668"/>
                          <a:pt x="1717" y="783"/>
                          <a:pt x="1689" y="787"/>
                        </a:cubicBezTo>
                        <a:cubicBezTo>
                          <a:pt x="1661" y="791"/>
                          <a:pt x="1639" y="687"/>
                          <a:pt x="1589" y="632"/>
                        </a:cubicBezTo>
                        <a:cubicBezTo>
                          <a:pt x="1539" y="577"/>
                          <a:pt x="1469" y="510"/>
                          <a:pt x="1389" y="454"/>
                        </a:cubicBezTo>
                        <a:cubicBezTo>
                          <a:pt x="1309" y="398"/>
                          <a:pt x="1244" y="346"/>
                          <a:pt x="1109" y="296"/>
                        </a:cubicBezTo>
                        <a:cubicBezTo>
                          <a:pt x="974" y="246"/>
                          <a:pt x="766" y="189"/>
                          <a:pt x="581" y="152"/>
                        </a:cubicBezTo>
                        <a:cubicBezTo>
                          <a:pt x="396" y="115"/>
                          <a:pt x="96" y="100"/>
                          <a:pt x="0" y="76"/>
                        </a:cubicBezTo>
                        <a:lnTo>
                          <a:pt x="5" y="8"/>
                        </a:lnTo>
                        <a:close/>
                      </a:path>
                    </a:pathLst>
                  </a:custGeom>
                  <a:gradFill rotWithShape="0">
                    <a:gsLst>
                      <a:gs pos="0">
                        <a:schemeClr val="folHlink"/>
                      </a:gs>
                      <a:gs pos="100000">
                        <a:schemeClr val="bg1"/>
                      </a:gs>
                    </a:gsLst>
                    <a:lin ang="5400000" scaled="1"/>
                  </a:gradFill>
                  <a:ln>
                    <a:noFill/>
                  </a:ln>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Lst>
                </p:spPr>
                <p:txBody>
                  <a:bodyPr wrap="none" anchor="ctr"/>
                  <a:lstStyle/>
                  <a:p>
                    <a:endParaRPr lang="en-US"/>
                  </a:p>
                </p:txBody>
              </p:sp>
            </p:grpSp>
            <p:grpSp>
              <p:nvGrpSpPr>
                <p:cNvPr id="1090" name="Group 103"/>
                <p:cNvGrpSpPr>
                  <a:grpSpLocks/>
                </p:cNvGrpSpPr>
                <p:nvPr/>
              </p:nvGrpSpPr>
              <p:grpSpPr bwMode="auto">
                <a:xfrm>
                  <a:off x="4391" y="721"/>
                  <a:ext cx="347" cy="951"/>
                  <a:chOff x="3181" y="1866"/>
                  <a:chExt cx="883" cy="2426"/>
                </a:xfrm>
              </p:grpSpPr>
              <p:sp>
                <p:nvSpPr>
                  <p:cNvPr id="1100" name="Freeform 104"/>
                  <p:cNvSpPr>
                    <a:spLocks/>
                  </p:cNvSpPr>
                  <p:nvPr/>
                </p:nvSpPr>
                <p:spPr bwMode="hidden">
                  <a:xfrm rot="3745735">
                    <a:off x="2509" y="2490"/>
                    <a:ext cx="1643" cy="299"/>
                  </a:xfrm>
                  <a:custGeom>
                    <a:avLst/>
                    <a:gdLst>
                      <a:gd name="T0" fmla="*/ 0 w 2736"/>
                      <a:gd name="T1" fmla="*/ 1 h 504"/>
                      <a:gd name="T2" fmla="*/ 2 w 2736"/>
                      <a:gd name="T3" fmla="*/ 1 h 504"/>
                      <a:gd name="T4" fmla="*/ 4 w 2736"/>
                      <a:gd name="T5" fmla="*/ 1 h 504"/>
                      <a:gd name="T6" fmla="*/ 6 w 2736"/>
                      <a:gd name="T7" fmla="*/ 1 h 504"/>
                      <a:gd name="T8" fmla="*/ 6 w 2736"/>
                      <a:gd name="T9" fmla="*/ 1 h 504"/>
                      <a:gd name="T10" fmla="*/ 4 w 2736"/>
                      <a:gd name="T11" fmla="*/ 1 h 504"/>
                      <a:gd name="T12" fmla="*/ 1 w 2736"/>
                      <a:gd name="T13" fmla="*/ 1 h 504"/>
                      <a:gd name="T14" fmla="*/ 0 w 2736"/>
                      <a:gd name="T15" fmla="*/ 1 h 50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736" h="504">
                        <a:moveTo>
                          <a:pt x="0" y="504"/>
                        </a:moveTo>
                        <a:cubicBezTo>
                          <a:pt x="24" y="488"/>
                          <a:pt x="568" y="248"/>
                          <a:pt x="864" y="168"/>
                        </a:cubicBezTo>
                        <a:cubicBezTo>
                          <a:pt x="1160" y="88"/>
                          <a:pt x="1464" y="48"/>
                          <a:pt x="1776" y="24"/>
                        </a:cubicBezTo>
                        <a:cubicBezTo>
                          <a:pt x="2088" y="0"/>
                          <a:pt x="2579" y="11"/>
                          <a:pt x="2736" y="24"/>
                        </a:cubicBezTo>
                        <a:lnTo>
                          <a:pt x="2720" y="103"/>
                        </a:lnTo>
                        <a:cubicBezTo>
                          <a:pt x="2558" y="116"/>
                          <a:pt x="2108" y="71"/>
                          <a:pt x="1764" y="103"/>
                        </a:cubicBezTo>
                        <a:cubicBezTo>
                          <a:pt x="1209" y="136"/>
                          <a:pt x="998" y="192"/>
                          <a:pt x="654" y="292"/>
                        </a:cubicBezTo>
                        <a:cubicBezTo>
                          <a:pt x="358" y="356"/>
                          <a:pt x="136" y="460"/>
                          <a:pt x="0" y="504"/>
                        </a:cubicBezTo>
                        <a:close/>
                      </a:path>
                    </a:pathLst>
                  </a:custGeom>
                  <a:gradFill rotWithShape="0">
                    <a:gsLst>
                      <a:gs pos="0">
                        <a:schemeClr val="accent2"/>
                      </a:gs>
                      <a:gs pos="100000">
                        <a:schemeClr val="folHlink"/>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101" name="Freeform 105"/>
                  <p:cNvSpPr>
                    <a:spLocks/>
                  </p:cNvSpPr>
                  <p:nvPr/>
                </p:nvSpPr>
                <p:spPr bwMode="hidden">
                  <a:xfrm rot="3745735">
                    <a:off x="3387" y="3560"/>
                    <a:ext cx="885" cy="469"/>
                  </a:xfrm>
                  <a:custGeom>
                    <a:avLst/>
                    <a:gdLst>
                      <a:gd name="T0" fmla="*/ 1 w 1769"/>
                      <a:gd name="T1" fmla="*/ 1 h 791"/>
                      <a:gd name="T2" fmla="*/ 1 w 1769"/>
                      <a:gd name="T3" fmla="*/ 1 h 791"/>
                      <a:gd name="T4" fmla="*/ 1 w 1769"/>
                      <a:gd name="T5" fmla="*/ 1 h 791"/>
                      <a:gd name="T6" fmla="*/ 1 w 1769"/>
                      <a:gd name="T7" fmla="*/ 1 h 791"/>
                      <a:gd name="T8" fmla="*/ 1 w 1769"/>
                      <a:gd name="T9" fmla="*/ 1 h 791"/>
                      <a:gd name="T10" fmla="*/ 1 w 1769"/>
                      <a:gd name="T11" fmla="*/ 1 h 791"/>
                      <a:gd name="T12" fmla="*/ 1 w 1769"/>
                      <a:gd name="T13" fmla="*/ 1 h 791"/>
                      <a:gd name="T14" fmla="*/ 1 w 1769"/>
                      <a:gd name="T15" fmla="*/ 1 h 791"/>
                      <a:gd name="T16" fmla="*/ 1 w 1769"/>
                      <a:gd name="T17" fmla="*/ 1 h 791"/>
                      <a:gd name="T18" fmla="*/ 1 w 1769"/>
                      <a:gd name="T19" fmla="*/ 1 h 791"/>
                      <a:gd name="T20" fmla="*/ 0 w 1769"/>
                      <a:gd name="T21" fmla="*/ 1 h 791"/>
                      <a:gd name="T22" fmla="*/ 1 w 1769"/>
                      <a:gd name="T23" fmla="*/ 1 h 79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769" h="791">
                        <a:moveTo>
                          <a:pt x="5" y="8"/>
                        </a:moveTo>
                        <a:cubicBezTo>
                          <a:pt x="85" y="0"/>
                          <a:pt x="293" y="24"/>
                          <a:pt x="485" y="56"/>
                        </a:cubicBezTo>
                        <a:cubicBezTo>
                          <a:pt x="677" y="88"/>
                          <a:pt x="969" y="137"/>
                          <a:pt x="1157" y="200"/>
                        </a:cubicBezTo>
                        <a:cubicBezTo>
                          <a:pt x="1345" y="263"/>
                          <a:pt x="1511" y="364"/>
                          <a:pt x="1611" y="432"/>
                        </a:cubicBezTo>
                        <a:cubicBezTo>
                          <a:pt x="1711" y="500"/>
                          <a:pt x="1743" y="550"/>
                          <a:pt x="1756" y="609"/>
                        </a:cubicBezTo>
                        <a:cubicBezTo>
                          <a:pt x="1769" y="668"/>
                          <a:pt x="1717" y="783"/>
                          <a:pt x="1689" y="787"/>
                        </a:cubicBezTo>
                        <a:cubicBezTo>
                          <a:pt x="1661" y="791"/>
                          <a:pt x="1639" y="687"/>
                          <a:pt x="1589" y="632"/>
                        </a:cubicBezTo>
                        <a:cubicBezTo>
                          <a:pt x="1539" y="577"/>
                          <a:pt x="1469" y="510"/>
                          <a:pt x="1389" y="454"/>
                        </a:cubicBezTo>
                        <a:cubicBezTo>
                          <a:pt x="1309" y="398"/>
                          <a:pt x="1244" y="346"/>
                          <a:pt x="1109" y="296"/>
                        </a:cubicBezTo>
                        <a:cubicBezTo>
                          <a:pt x="974" y="246"/>
                          <a:pt x="766" y="189"/>
                          <a:pt x="581" y="152"/>
                        </a:cubicBezTo>
                        <a:cubicBezTo>
                          <a:pt x="396" y="115"/>
                          <a:pt x="96" y="100"/>
                          <a:pt x="0" y="76"/>
                        </a:cubicBezTo>
                        <a:lnTo>
                          <a:pt x="5" y="8"/>
                        </a:lnTo>
                        <a:close/>
                      </a:path>
                    </a:pathLst>
                  </a:custGeom>
                  <a:gradFill rotWithShape="0">
                    <a:gsLst>
                      <a:gs pos="0">
                        <a:schemeClr val="folHlink"/>
                      </a:gs>
                      <a:gs pos="100000">
                        <a:schemeClr val="bg1"/>
                      </a:gs>
                    </a:gsLst>
                    <a:lin ang="5400000" scaled="1"/>
                  </a:gradFill>
                  <a:ln>
                    <a:noFill/>
                  </a:ln>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Lst>
                </p:spPr>
                <p:txBody>
                  <a:bodyPr wrap="none" anchor="ctr"/>
                  <a:lstStyle/>
                  <a:p>
                    <a:endParaRPr lang="en-US"/>
                  </a:p>
                </p:txBody>
              </p:sp>
            </p:grpSp>
            <p:grpSp>
              <p:nvGrpSpPr>
                <p:cNvPr id="1091" name="Group 106"/>
                <p:cNvGrpSpPr>
                  <a:grpSpLocks/>
                </p:cNvGrpSpPr>
                <p:nvPr/>
              </p:nvGrpSpPr>
              <p:grpSpPr bwMode="auto">
                <a:xfrm>
                  <a:off x="4323" y="767"/>
                  <a:ext cx="243" cy="935"/>
                  <a:chOff x="3006" y="1983"/>
                  <a:chExt cx="619" cy="2386"/>
                </a:xfrm>
              </p:grpSpPr>
              <p:sp>
                <p:nvSpPr>
                  <p:cNvPr id="1098" name="Freeform 107"/>
                  <p:cNvSpPr>
                    <a:spLocks/>
                  </p:cNvSpPr>
                  <p:nvPr/>
                </p:nvSpPr>
                <p:spPr bwMode="hidden">
                  <a:xfrm rot="4286818">
                    <a:off x="2328" y="2644"/>
                    <a:ext cx="1600" cy="244"/>
                  </a:xfrm>
                  <a:custGeom>
                    <a:avLst/>
                    <a:gdLst>
                      <a:gd name="T0" fmla="*/ 0 w 2736"/>
                      <a:gd name="T1" fmla="*/ 0 h 504"/>
                      <a:gd name="T2" fmla="*/ 1 w 2736"/>
                      <a:gd name="T3" fmla="*/ 0 h 504"/>
                      <a:gd name="T4" fmla="*/ 3 w 2736"/>
                      <a:gd name="T5" fmla="*/ 0 h 504"/>
                      <a:gd name="T6" fmla="*/ 5 w 2736"/>
                      <a:gd name="T7" fmla="*/ 0 h 504"/>
                      <a:gd name="T8" fmla="*/ 5 w 2736"/>
                      <a:gd name="T9" fmla="*/ 0 h 504"/>
                      <a:gd name="T10" fmla="*/ 3 w 2736"/>
                      <a:gd name="T11" fmla="*/ 0 h 504"/>
                      <a:gd name="T12" fmla="*/ 1 w 2736"/>
                      <a:gd name="T13" fmla="*/ 0 h 504"/>
                      <a:gd name="T14" fmla="*/ 0 w 2736"/>
                      <a:gd name="T15" fmla="*/ 0 h 50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736" h="504">
                        <a:moveTo>
                          <a:pt x="0" y="504"/>
                        </a:moveTo>
                        <a:cubicBezTo>
                          <a:pt x="24" y="488"/>
                          <a:pt x="568" y="248"/>
                          <a:pt x="864" y="168"/>
                        </a:cubicBezTo>
                        <a:cubicBezTo>
                          <a:pt x="1160" y="88"/>
                          <a:pt x="1464" y="48"/>
                          <a:pt x="1776" y="24"/>
                        </a:cubicBezTo>
                        <a:cubicBezTo>
                          <a:pt x="2088" y="0"/>
                          <a:pt x="2579" y="11"/>
                          <a:pt x="2736" y="24"/>
                        </a:cubicBezTo>
                        <a:lnTo>
                          <a:pt x="2720" y="103"/>
                        </a:lnTo>
                        <a:cubicBezTo>
                          <a:pt x="2558" y="116"/>
                          <a:pt x="2108" y="71"/>
                          <a:pt x="1764" y="103"/>
                        </a:cubicBezTo>
                        <a:cubicBezTo>
                          <a:pt x="1209" y="136"/>
                          <a:pt x="998" y="192"/>
                          <a:pt x="654" y="292"/>
                        </a:cubicBezTo>
                        <a:cubicBezTo>
                          <a:pt x="358" y="356"/>
                          <a:pt x="136" y="460"/>
                          <a:pt x="0" y="504"/>
                        </a:cubicBezTo>
                        <a:close/>
                      </a:path>
                    </a:pathLst>
                  </a:custGeom>
                  <a:gradFill rotWithShape="0">
                    <a:gsLst>
                      <a:gs pos="0">
                        <a:schemeClr val="accent2"/>
                      </a:gs>
                      <a:gs pos="100000">
                        <a:schemeClr val="folHlink"/>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99" name="Freeform 108"/>
                  <p:cNvSpPr>
                    <a:spLocks/>
                  </p:cNvSpPr>
                  <p:nvPr/>
                </p:nvSpPr>
                <p:spPr bwMode="hidden">
                  <a:xfrm rot="4286818">
                    <a:off x="3006" y="3696"/>
                    <a:ext cx="851" cy="386"/>
                  </a:xfrm>
                  <a:custGeom>
                    <a:avLst/>
                    <a:gdLst>
                      <a:gd name="T0" fmla="*/ 0 w 1769"/>
                      <a:gd name="T1" fmla="*/ 0 h 791"/>
                      <a:gd name="T2" fmla="*/ 0 w 1769"/>
                      <a:gd name="T3" fmla="*/ 0 h 791"/>
                      <a:gd name="T4" fmla="*/ 0 w 1769"/>
                      <a:gd name="T5" fmla="*/ 0 h 791"/>
                      <a:gd name="T6" fmla="*/ 0 w 1769"/>
                      <a:gd name="T7" fmla="*/ 0 h 791"/>
                      <a:gd name="T8" fmla="*/ 0 w 1769"/>
                      <a:gd name="T9" fmla="*/ 0 h 791"/>
                      <a:gd name="T10" fmla="*/ 0 w 1769"/>
                      <a:gd name="T11" fmla="*/ 0 h 791"/>
                      <a:gd name="T12" fmla="*/ 0 w 1769"/>
                      <a:gd name="T13" fmla="*/ 0 h 791"/>
                      <a:gd name="T14" fmla="*/ 0 w 1769"/>
                      <a:gd name="T15" fmla="*/ 0 h 791"/>
                      <a:gd name="T16" fmla="*/ 0 w 1769"/>
                      <a:gd name="T17" fmla="*/ 0 h 791"/>
                      <a:gd name="T18" fmla="*/ 0 w 1769"/>
                      <a:gd name="T19" fmla="*/ 0 h 791"/>
                      <a:gd name="T20" fmla="*/ 0 w 1769"/>
                      <a:gd name="T21" fmla="*/ 0 h 791"/>
                      <a:gd name="T22" fmla="*/ 0 w 1769"/>
                      <a:gd name="T23" fmla="*/ 0 h 79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769" h="791">
                        <a:moveTo>
                          <a:pt x="5" y="8"/>
                        </a:moveTo>
                        <a:cubicBezTo>
                          <a:pt x="85" y="0"/>
                          <a:pt x="293" y="24"/>
                          <a:pt x="485" y="56"/>
                        </a:cubicBezTo>
                        <a:cubicBezTo>
                          <a:pt x="677" y="88"/>
                          <a:pt x="969" y="137"/>
                          <a:pt x="1157" y="200"/>
                        </a:cubicBezTo>
                        <a:cubicBezTo>
                          <a:pt x="1345" y="263"/>
                          <a:pt x="1511" y="364"/>
                          <a:pt x="1611" y="432"/>
                        </a:cubicBezTo>
                        <a:cubicBezTo>
                          <a:pt x="1711" y="500"/>
                          <a:pt x="1743" y="550"/>
                          <a:pt x="1756" y="609"/>
                        </a:cubicBezTo>
                        <a:cubicBezTo>
                          <a:pt x="1769" y="668"/>
                          <a:pt x="1717" y="783"/>
                          <a:pt x="1689" y="787"/>
                        </a:cubicBezTo>
                        <a:cubicBezTo>
                          <a:pt x="1661" y="791"/>
                          <a:pt x="1639" y="687"/>
                          <a:pt x="1589" y="632"/>
                        </a:cubicBezTo>
                        <a:cubicBezTo>
                          <a:pt x="1539" y="577"/>
                          <a:pt x="1469" y="510"/>
                          <a:pt x="1389" y="454"/>
                        </a:cubicBezTo>
                        <a:cubicBezTo>
                          <a:pt x="1309" y="398"/>
                          <a:pt x="1244" y="346"/>
                          <a:pt x="1109" y="296"/>
                        </a:cubicBezTo>
                        <a:cubicBezTo>
                          <a:pt x="974" y="246"/>
                          <a:pt x="766" y="189"/>
                          <a:pt x="581" y="152"/>
                        </a:cubicBezTo>
                        <a:cubicBezTo>
                          <a:pt x="396" y="115"/>
                          <a:pt x="96" y="100"/>
                          <a:pt x="0" y="76"/>
                        </a:cubicBezTo>
                        <a:lnTo>
                          <a:pt x="5" y="8"/>
                        </a:lnTo>
                        <a:close/>
                      </a:path>
                    </a:pathLst>
                  </a:custGeom>
                  <a:gradFill rotWithShape="0">
                    <a:gsLst>
                      <a:gs pos="0">
                        <a:schemeClr val="folHlink"/>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grpSp>
            <p:grpSp>
              <p:nvGrpSpPr>
                <p:cNvPr id="1092" name="Group 109"/>
                <p:cNvGrpSpPr>
                  <a:grpSpLocks/>
                </p:cNvGrpSpPr>
                <p:nvPr/>
              </p:nvGrpSpPr>
              <p:grpSpPr bwMode="auto">
                <a:xfrm>
                  <a:off x="4249" y="813"/>
                  <a:ext cx="159" cy="870"/>
                  <a:chOff x="2819" y="2101"/>
                  <a:chExt cx="405" cy="2219"/>
                </a:xfrm>
              </p:grpSpPr>
              <p:sp>
                <p:nvSpPr>
                  <p:cNvPr id="1096" name="Freeform 110"/>
                  <p:cNvSpPr>
                    <a:spLocks/>
                  </p:cNvSpPr>
                  <p:nvPr/>
                </p:nvSpPr>
                <p:spPr bwMode="hidden">
                  <a:xfrm rot="4898956">
                    <a:off x="2227" y="2677"/>
                    <a:ext cx="1432" cy="247"/>
                  </a:xfrm>
                  <a:custGeom>
                    <a:avLst/>
                    <a:gdLst>
                      <a:gd name="T0" fmla="*/ 0 w 2736"/>
                      <a:gd name="T1" fmla="*/ 0 h 504"/>
                      <a:gd name="T2" fmla="*/ 1 w 2736"/>
                      <a:gd name="T3" fmla="*/ 0 h 504"/>
                      <a:gd name="T4" fmla="*/ 1 w 2736"/>
                      <a:gd name="T5" fmla="*/ 0 h 504"/>
                      <a:gd name="T6" fmla="*/ 1 w 2736"/>
                      <a:gd name="T7" fmla="*/ 0 h 504"/>
                      <a:gd name="T8" fmla="*/ 1 w 2736"/>
                      <a:gd name="T9" fmla="*/ 0 h 504"/>
                      <a:gd name="T10" fmla="*/ 1 w 2736"/>
                      <a:gd name="T11" fmla="*/ 0 h 504"/>
                      <a:gd name="T12" fmla="*/ 1 w 2736"/>
                      <a:gd name="T13" fmla="*/ 0 h 504"/>
                      <a:gd name="T14" fmla="*/ 0 w 2736"/>
                      <a:gd name="T15" fmla="*/ 0 h 50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736" h="504">
                        <a:moveTo>
                          <a:pt x="0" y="504"/>
                        </a:moveTo>
                        <a:cubicBezTo>
                          <a:pt x="24" y="488"/>
                          <a:pt x="568" y="248"/>
                          <a:pt x="864" y="168"/>
                        </a:cubicBezTo>
                        <a:cubicBezTo>
                          <a:pt x="1160" y="88"/>
                          <a:pt x="1464" y="48"/>
                          <a:pt x="1776" y="24"/>
                        </a:cubicBezTo>
                        <a:cubicBezTo>
                          <a:pt x="2088" y="0"/>
                          <a:pt x="2579" y="11"/>
                          <a:pt x="2736" y="24"/>
                        </a:cubicBezTo>
                        <a:lnTo>
                          <a:pt x="2720" y="103"/>
                        </a:lnTo>
                        <a:cubicBezTo>
                          <a:pt x="2558" y="116"/>
                          <a:pt x="2108" y="71"/>
                          <a:pt x="1764" y="103"/>
                        </a:cubicBezTo>
                        <a:cubicBezTo>
                          <a:pt x="1209" y="136"/>
                          <a:pt x="998" y="192"/>
                          <a:pt x="654" y="292"/>
                        </a:cubicBezTo>
                        <a:cubicBezTo>
                          <a:pt x="358" y="356"/>
                          <a:pt x="136" y="460"/>
                          <a:pt x="0" y="504"/>
                        </a:cubicBezTo>
                        <a:close/>
                      </a:path>
                    </a:pathLst>
                  </a:custGeom>
                  <a:gradFill rotWithShape="0">
                    <a:gsLst>
                      <a:gs pos="0">
                        <a:schemeClr val="accent2"/>
                      </a:gs>
                      <a:gs pos="100000">
                        <a:schemeClr val="folHlink"/>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97" name="Freeform 111"/>
                  <p:cNvSpPr>
                    <a:spLocks/>
                  </p:cNvSpPr>
                  <p:nvPr/>
                </p:nvSpPr>
                <p:spPr bwMode="hidden">
                  <a:xfrm rot="4898956">
                    <a:off x="2637" y="3677"/>
                    <a:ext cx="789" cy="386"/>
                  </a:xfrm>
                  <a:custGeom>
                    <a:avLst/>
                    <a:gdLst>
                      <a:gd name="T0" fmla="*/ 0 w 1769"/>
                      <a:gd name="T1" fmla="*/ 0 h 791"/>
                      <a:gd name="T2" fmla="*/ 0 w 1769"/>
                      <a:gd name="T3" fmla="*/ 0 h 791"/>
                      <a:gd name="T4" fmla="*/ 0 w 1769"/>
                      <a:gd name="T5" fmla="*/ 0 h 791"/>
                      <a:gd name="T6" fmla="*/ 0 w 1769"/>
                      <a:gd name="T7" fmla="*/ 0 h 791"/>
                      <a:gd name="T8" fmla="*/ 0 w 1769"/>
                      <a:gd name="T9" fmla="*/ 0 h 791"/>
                      <a:gd name="T10" fmla="*/ 0 w 1769"/>
                      <a:gd name="T11" fmla="*/ 0 h 791"/>
                      <a:gd name="T12" fmla="*/ 0 w 1769"/>
                      <a:gd name="T13" fmla="*/ 0 h 791"/>
                      <a:gd name="T14" fmla="*/ 0 w 1769"/>
                      <a:gd name="T15" fmla="*/ 0 h 791"/>
                      <a:gd name="T16" fmla="*/ 0 w 1769"/>
                      <a:gd name="T17" fmla="*/ 0 h 791"/>
                      <a:gd name="T18" fmla="*/ 0 w 1769"/>
                      <a:gd name="T19" fmla="*/ 0 h 791"/>
                      <a:gd name="T20" fmla="*/ 0 w 1769"/>
                      <a:gd name="T21" fmla="*/ 0 h 791"/>
                      <a:gd name="T22" fmla="*/ 0 w 1769"/>
                      <a:gd name="T23" fmla="*/ 0 h 79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769" h="791">
                        <a:moveTo>
                          <a:pt x="5" y="8"/>
                        </a:moveTo>
                        <a:cubicBezTo>
                          <a:pt x="85" y="0"/>
                          <a:pt x="293" y="24"/>
                          <a:pt x="485" y="56"/>
                        </a:cubicBezTo>
                        <a:cubicBezTo>
                          <a:pt x="677" y="88"/>
                          <a:pt x="969" y="137"/>
                          <a:pt x="1157" y="200"/>
                        </a:cubicBezTo>
                        <a:cubicBezTo>
                          <a:pt x="1345" y="263"/>
                          <a:pt x="1511" y="364"/>
                          <a:pt x="1611" y="432"/>
                        </a:cubicBezTo>
                        <a:cubicBezTo>
                          <a:pt x="1711" y="500"/>
                          <a:pt x="1743" y="550"/>
                          <a:pt x="1756" y="609"/>
                        </a:cubicBezTo>
                        <a:cubicBezTo>
                          <a:pt x="1769" y="668"/>
                          <a:pt x="1717" y="783"/>
                          <a:pt x="1689" y="787"/>
                        </a:cubicBezTo>
                        <a:cubicBezTo>
                          <a:pt x="1661" y="791"/>
                          <a:pt x="1639" y="687"/>
                          <a:pt x="1589" y="632"/>
                        </a:cubicBezTo>
                        <a:cubicBezTo>
                          <a:pt x="1539" y="577"/>
                          <a:pt x="1469" y="510"/>
                          <a:pt x="1389" y="454"/>
                        </a:cubicBezTo>
                        <a:cubicBezTo>
                          <a:pt x="1309" y="398"/>
                          <a:pt x="1244" y="346"/>
                          <a:pt x="1109" y="296"/>
                        </a:cubicBezTo>
                        <a:cubicBezTo>
                          <a:pt x="974" y="246"/>
                          <a:pt x="766" y="189"/>
                          <a:pt x="581" y="152"/>
                        </a:cubicBezTo>
                        <a:cubicBezTo>
                          <a:pt x="396" y="115"/>
                          <a:pt x="96" y="100"/>
                          <a:pt x="0" y="76"/>
                        </a:cubicBezTo>
                        <a:lnTo>
                          <a:pt x="5" y="8"/>
                        </a:lnTo>
                        <a:close/>
                      </a:path>
                    </a:pathLst>
                  </a:custGeom>
                  <a:gradFill rotWithShape="0">
                    <a:gsLst>
                      <a:gs pos="0">
                        <a:schemeClr val="folHlink"/>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grpSp>
            <p:grpSp>
              <p:nvGrpSpPr>
                <p:cNvPr id="1093" name="Group 112"/>
                <p:cNvGrpSpPr>
                  <a:grpSpLocks/>
                </p:cNvGrpSpPr>
                <p:nvPr/>
              </p:nvGrpSpPr>
              <p:grpSpPr bwMode="auto">
                <a:xfrm>
                  <a:off x="4045" y="826"/>
                  <a:ext cx="167" cy="857"/>
                  <a:chOff x="2287" y="2135"/>
                  <a:chExt cx="426" cy="2185"/>
                </a:xfrm>
              </p:grpSpPr>
              <p:sp>
                <p:nvSpPr>
                  <p:cNvPr id="1094" name="Freeform 113"/>
                  <p:cNvSpPr>
                    <a:spLocks/>
                  </p:cNvSpPr>
                  <p:nvPr/>
                </p:nvSpPr>
                <p:spPr bwMode="hidden">
                  <a:xfrm rot="5755659">
                    <a:off x="1903" y="2758"/>
                    <a:ext cx="1432" cy="186"/>
                  </a:xfrm>
                  <a:custGeom>
                    <a:avLst/>
                    <a:gdLst>
                      <a:gd name="T0" fmla="*/ 0 w 2736"/>
                      <a:gd name="T1" fmla="*/ 0 h 504"/>
                      <a:gd name="T2" fmla="*/ 1 w 2736"/>
                      <a:gd name="T3" fmla="*/ 0 h 504"/>
                      <a:gd name="T4" fmla="*/ 1 w 2736"/>
                      <a:gd name="T5" fmla="*/ 0 h 504"/>
                      <a:gd name="T6" fmla="*/ 1 w 2736"/>
                      <a:gd name="T7" fmla="*/ 0 h 504"/>
                      <a:gd name="T8" fmla="*/ 1 w 2736"/>
                      <a:gd name="T9" fmla="*/ 0 h 504"/>
                      <a:gd name="T10" fmla="*/ 1 w 2736"/>
                      <a:gd name="T11" fmla="*/ 0 h 504"/>
                      <a:gd name="T12" fmla="*/ 1 w 2736"/>
                      <a:gd name="T13" fmla="*/ 0 h 504"/>
                      <a:gd name="T14" fmla="*/ 0 w 2736"/>
                      <a:gd name="T15" fmla="*/ 0 h 50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736" h="504">
                        <a:moveTo>
                          <a:pt x="0" y="504"/>
                        </a:moveTo>
                        <a:cubicBezTo>
                          <a:pt x="24" y="488"/>
                          <a:pt x="568" y="248"/>
                          <a:pt x="864" y="168"/>
                        </a:cubicBezTo>
                        <a:cubicBezTo>
                          <a:pt x="1160" y="88"/>
                          <a:pt x="1464" y="48"/>
                          <a:pt x="1776" y="24"/>
                        </a:cubicBezTo>
                        <a:cubicBezTo>
                          <a:pt x="2088" y="0"/>
                          <a:pt x="2579" y="11"/>
                          <a:pt x="2736" y="24"/>
                        </a:cubicBezTo>
                        <a:lnTo>
                          <a:pt x="2720" y="103"/>
                        </a:lnTo>
                        <a:cubicBezTo>
                          <a:pt x="2558" y="116"/>
                          <a:pt x="2108" y="71"/>
                          <a:pt x="1764" y="103"/>
                        </a:cubicBezTo>
                        <a:cubicBezTo>
                          <a:pt x="1209" y="136"/>
                          <a:pt x="998" y="192"/>
                          <a:pt x="654" y="292"/>
                        </a:cubicBezTo>
                        <a:cubicBezTo>
                          <a:pt x="358" y="356"/>
                          <a:pt x="136" y="460"/>
                          <a:pt x="0" y="504"/>
                        </a:cubicBezTo>
                        <a:close/>
                      </a:path>
                    </a:pathLst>
                  </a:custGeom>
                  <a:gradFill rotWithShape="0">
                    <a:gsLst>
                      <a:gs pos="0">
                        <a:schemeClr val="accent2"/>
                      </a:gs>
                      <a:gs pos="100000">
                        <a:schemeClr val="folHlink"/>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95" name="Freeform 114"/>
                  <p:cNvSpPr>
                    <a:spLocks/>
                  </p:cNvSpPr>
                  <p:nvPr/>
                </p:nvSpPr>
                <p:spPr bwMode="hidden">
                  <a:xfrm rot="5755659">
                    <a:off x="2051" y="3735"/>
                    <a:ext cx="767" cy="294"/>
                  </a:xfrm>
                  <a:custGeom>
                    <a:avLst/>
                    <a:gdLst>
                      <a:gd name="T0" fmla="*/ 0 w 1769"/>
                      <a:gd name="T1" fmla="*/ 0 h 791"/>
                      <a:gd name="T2" fmla="*/ 0 w 1769"/>
                      <a:gd name="T3" fmla="*/ 0 h 791"/>
                      <a:gd name="T4" fmla="*/ 0 w 1769"/>
                      <a:gd name="T5" fmla="*/ 0 h 791"/>
                      <a:gd name="T6" fmla="*/ 0 w 1769"/>
                      <a:gd name="T7" fmla="*/ 0 h 791"/>
                      <a:gd name="T8" fmla="*/ 0 w 1769"/>
                      <a:gd name="T9" fmla="*/ 0 h 791"/>
                      <a:gd name="T10" fmla="*/ 0 w 1769"/>
                      <a:gd name="T11" fmla="*/ 0 h 791"/>
                      <a:gd name="T12" fmla="*/ 0 w 1769"/>
                      <a:gd name="T13" fmla="*/ 0 h 791"/>
                      <a:gd name="T14" fmla="*/ 0 w 1769"/>
                      <a:gd name="T15" fmla="*/ 0 h 791"/>
                      <a:gd name="T16" fmla="*/ 0 w 1769"/>
                      <a:gd name="T17" fmla="*/ 0 h 791"/>
                      <a:gd name="T18" fmla="*/ 0 w 1769"/>
                      <a:gd name="T19" fmla="*/ 0 h 791"/>
                      <a:gd name="T20" fmla="*/ 0 w 1769"/>
                      <a:gd name="T21" fmla="*/ 0 h 791"/>
                      <a:gd name="T22" fmla="*/ 0 w 1769"/>
                      <a:gd name="T23" fmla="*/ 0 h 79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769" h="791">
                        <a:moveTo>
                          <a:pt x="5" y="8"/>
                        </a:moveTo>
                        <a:cubicBezTo>
                          <a:pt x="85" y="0"/>
                          <a:pt x="293" y="24"/>
                          <a:pt x="485" y="56"/>
                        </a:cubicBezTo>
                        <a:cubicBezTo>
                          <a:pt x="677" y="88"/>
                          <a:pt x="969" y="137"/>
                          <a:pt x="1157" y="200"/>
                        </a:cubicBezTo>
                        <a:cubicBezTo>
                          <a:pt x="1345" y="263"/>
                          <a:pt x="1511" y="364"/>
                          <a:pt x="1611" y="432"/>
                        </a:cubicBezTo>
                        <a:cubicBezTo>
                          <a:pt x="1711" y="500"/>
                          <a:pt x="1743" y="550"/>
                          <a:pt x="1756" y="609"/>
                        </a:cubicBezTo>
                        <a:cubicBezTo>
                          <a:pt x="1769" y="668"/>
                          <a:pt x="1717" y="783"/>
                          <a:pt x="1689" y="787"/>
                        </a:cubicBezTo>
                        <a:cubicBezTo>
                          <a:pt x="1661" y="791"/>
                          <a:pt x="1639" y="687"/>
                          <a:pt x="1589" y="632"/>
                        </a:cubicBezTo>
                        <a:cubicBezTo>
                          <a:pt x="1539" y="577"/>
                          <a:pt x="1469" y="510"/>
                          <a:pt x="1389" y="454"/>
                        </a:cubicBezTo>
                        <a:cubicBezTo>
                          <a:pt x="1309" y="398"/>
                          <a:pt x="1244" y="346"/>
                          <a:pt x="1109" y="296"/>
                        </a:cubicBezTo>
                        <a:cubicBezTo>
                          <a:pt x="974" y="246"/>
                          <a:pt x="766" y="189"/>
                          <a:pt x="581" y="152"/>
                        </a:cubicBezTo>
                        <a:cubicBezTo>
                          <a:pt x="396" y="115"/>
                          <a:pt x="96" y="100"/>
                          <a:pt x="0" y="76"/>
                        </a:cubicBezTo>
                        <a:lnTo>
                          <a:pt x="5" y="8"/>
                        </a:lnTo>
                        <a:close/>
                      </a:path>
                    </a:pathLst>
                  </a:custGeom>
                  <a:gradFill rotWithShape="0">
                    <a:gsLst>
                      <a:gs pos="0">
                        <a:schemeClr val="folHlink"/>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grpSp>
          </p:grpSp>
          <p:sp>
            <p:nvSpPr>
              <p:cNvPr id="1038" name="Freeform 115"/>
              <p:cNvSpPr>
                <a:spLocks/>
              </p:cNvSpPr>
              <p:nvPr/>
            </p:nvSpPr>
            <p:spPr bwMode="hidden">
              <a:xfrm flipH="1">
                <a:off x="3873" y="934"/>
                <a:ext cx="190" cy="580"/>
              </a:xfrm>
              <a:custGeom>
                <a:avLst/>
                <a:gdLst>
                  <a:gd name="T0" fmla="*/ 0 w 776"/>
                  <a:gd name="T1" fmla="*/ 0 h 2368"/>
                  <a:gd name="T2" fmla="*/ 0 w 776"/>
                  <a:gd name="T3" fmla="*/ 0 h 2368"/>
                  <a:gd name="T4" fmla="*/ 0 w 776"/>
                  <a:gd name="T5" fmla="*/ 0 h 2368"/>
                  <a:gd name="T6" fmla="*/ 0 w 776"/>
                  <a:gd name="T7" fmla="*/ 0 h 2368"/>
                  <a:gd name="T8" fmla="*/ 0 w 776"/>
                  <a:gd name="T9" fmla="*/ 0 h 2368"/>
                  <a:gd name="T10" fmla="*/ 0 w 776"/>
                  <a:gd name="T11" fmla="*/ 0 h 2368"/>
                  <a:gd name="T12" fmla="*/ 0 w 776"/>
                  <a:gd name="T13" fmla="*/ 0 h 2368"/>
                  <a:gd name="T14" fmla="*/ 0 w 776"/>
                  <a:gd name="T15" fmla="*/ 0 h 2368"/>
                  <a:gd name="T16" fmla="*/ 0 w 776"/>
                  <a:gd name="T17" fmla="*/ 0 h 2368"/>
                  <a:gd name="T18" fmla="*/ 0 w 776"/>
                  <a:gd name="T19" fmla="*/ 0 h 2368"/>
                  <a:gd name="T20" fmla="*/ 0 w 776"/>
                  <a:gd name="T21" fmla="*/ 0 h 2368"/>
                  <a:gd name="T22" fmla="*/ 0 w 776"/>
                  <a:gd name="T23" fmla="*/ 0 h 2368"/>
                  <a:gd name="T24" fmla="*/ 0 w 776"/>
                  <a:gd name="T25" fmla="*/ 0 h 2368"/>
                  <a:gd name="T26" fmla="*/ 0 w 776"/>
                  <a:gd name="T27" fmla="*/ 0 h 2368"/>
                  <a:gd name="T28" fmla="*/ 0 w 776"/>
                  <a:gd name="T29" fmla="*/ 0 h 2368"/>
                  <a:gd name="T30" fmla="*/ 0 w 776"/>
                  <a:gd name="T31" fmla="*/ 0 h 2368"/>
                  <a:gd name="T32" fmla="*/ 0 w 776"/>
                  <a:gd name="T33" fmla="*/ 0 h 2368"/>
                  <a:gd name="T34" fmla="*/ 0 w 776"/>
                  <a:gd name="T35" fmla="*/ 0 h 2368"/>
                  <a:gd name="T36" fmla="*/ 0 w 776"/>
                  <a:gd name="T37" fmla="*/ 0 h 2368"/>
                  <a:gd name="T38" fmla="*/ 0 w 776"/>
                  <a:gd name="T39" fmla="*/ 0 h 2368"/>
                  <a:gd name="T40" fmla="*/ 0 w 776"/>
                  <a:gd name="T41" fmla="*/ 0 h 2368"/>
                  <a:gd name="T42" fmla="*/ 0 w 776"/>
                  <a:gd name="T43" fmla="*/ 0 h 2368"/>
                  <a:gd name="T44" fmla="*/ 0 w 776"/>
                  <a:gd name="T45" fmla="*/ 0 h 2368"/>
                  <a:gd name="T46" fmla="*/ 0 w 776"/>
                  <a:gd name="T47" fmla="*/ 0 h 236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776" h="2368">
                    <a:moveTo>
                      <a:pt x="0" y="64"/>
                    </a:moveTo>
                    <a:cubicBezTo>
                      <a:pt x="112" y="32"/>
                      <a:pt x="224" y="0"/>
                      <a:pt x="240" y="16"/>
                    </a:cubicBezTo>
                    <a:cubicBezTo>
                      <a:pt x="256" y="32"/>
                      <a:pt x="80" y="136"/>
                      <a:pt x="96" y="160"/>
                    </a:cubicBezTo>
                    <a:cubicBezTo>
                      <a:pt x="112" y="184"/>
                      <a:pt x="320" y="136"/>
                      <a:pt x="336" y="160"/>
                    </a:cubicBezTo>
                    <a:cubicBezTo>
                      <a:pt x="352" y="184"/>
                      <a:pt x="184" y="272"/>
                      <a:pt x="192" y="304"/>
                    </a:cubicBezTo>
                    <a:cubicBezTo>
                      <a:pt x="200" y="336"/>
                      <a:pt x="368" y="328"/>
                      <a:pt x="384" y="352"/>
                    </a:cubicBezTo>
                    <a:cubicBezTo>
                      <a:pt x="400" y="376"/>
                      <a:pt x="272" y="424"/>
                      <a:pt x="288" y="448"/>
                    </a:cubicBezTo>
                    <a:cubicBezTo>
                      <a:pt x="304" y="472"/>
                      <a:pt x="464" y="472"/>
                      <a:pt x="480" y="496"/>
                    </a:cubicBezTo>
                    <a:cubicBezTo>
                      <a:pt x="496" y="520"/>
                      <a:pt x="376" y="568"/>
                      <a:pt x="384" y="592"/>
                    </a:cubicBezTo>
                    <a:cubicBezTo>
                      <a:pt x="392" y="616"/>
                      <a:pt x="512" y="616"/>
                      <a:pt x="528" y="640"/>
                    </a:cubicBezTo>
                    <a:cubicBezTo>
                      <a:pt x="544" y="664"/>
                      <a:pt x="472" y="704"/>
                      <a:pt x="480" y="736"/>
                    </a:cubicBezTo>
                    <a:cubicBezTo>
                      <a:pt x="488" y="768"/>
                      <a:pt x="560" y="800"/>
                      <a:pt x="576" y="832"/>
                    </a:cubicBezTo>
                    <a:cubicBezTo>
                      <a:pt x="592" y="864"/>
                      <a:pt x="560" y="888"/>
                      <a:pt x="576" y="928"/>
                    </a:cubicBezTo>
                    <a:cubicBezTo>
                      <a:pt x="592" y="968"/>
                      <a:pt x="664" y="1024"/>
                      <a:pt x="672" y="1072"/>
                    </a:cubicBezTo>
                    <a:cubicBezTo>
                      <a:pt x="680" y="1120"/>
                      <a:pt x="616" y="1176"/>
                      <a:pt x="624" y="1216"/>
                    </a:cubicBezTo>
                    <a:cubicBezTo>
                      <a:pt x="632" y="1256"/>
                      <a:pt x="712" y="1272"/>
                      <a:pt x="720" y="1312"/>
                    </a:cubicBezTo>
                    <a:cubicBezTo>
                      <a:pt x="728" y="1352"/>
                      <a:pt x="672" y="1408"/>
                      <a:pt x="672" y="1456"/>
                    </a:cubicBezTo>
                    <a:cubicBezTo>
                      <a:pt x="672" y="1504"/>
                      <a:pt x="720" y="1560"/>
                      <a:pt x="720" y="1600"/>
                    </a:cubicBezTo>
                    <a:cubicBezTo>
                      <a:pt x="720" y="1640"/>
                      <a:pt x="664" y="1656"/>
                      <a:pt x="672" y="1696"/>
                    </a:cubicBezTo>
                    <a:cubicBezTo>
                      <a:pt x="680" y="1736"/>
                      <a:pt x="760" y="1792"/>
                      <a:pt x="768" y="1840"/>
                    </a:cubicBezTo>
                    <a:cubicBezTo>
                      <a:pt x="776" y="1888"/>
                      <a:pt x="720" y="1928"/>
                      <a:pt x="720" y="1984"/>
                    </a:cubicBezTo>
                    <a:cubicBezTo>
                      <a:pt x="720" y="2040"/>
                      <a:pt x="768" y="2136"/>
                      <a:pt x="768" y="2176"/>
                    </a:cubicBezTo>
                    <a:cubicBezTo>
                      <a:pt x="768" y="2216"/>
                      <a:pt x="720" y="2192"/>
                      <a:pt x="720" y="2224"/>
                    </a:cubicBezTo>
                    <a:cubicBezTo>
                      <a:pt x="720" y="2256"/>
                      <a:pt x="744" y="2312"/>
                      <a:pt x="768" y="2368"/>
                    </a:cubicBezTo>
                  </a:path>
                </a:pathLst>
              </a:custGeom>
              <a:noFill/>
              <a:ln w="9525">
                <a:solidFill>
                  <a:schemeClr val="accent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39" name="Arc 116"/>
              <p:cNvSpPr>
                <a:spLocks/>
              </p:cNvSpPr>
              <p:nvPr/>
            </p:nvSpPr>
            <p:spPr bwMode="hidden">
              <a:xfrm flipH="1">
                <a:off x="3527" y="725"/>
                <a:ext cx="832" cy="900"/>
              </a:xfrm>
              <a:custGeom>
                <a:avLst/>
                <a:gdLst>
                  <a:gd name="T0" fmla="*/ 0 w 21600"/>
                  <a:gd name="T1" fmla="*/ 0 h 21602"/>
                  <a:gd name="T2" fmla="*/ 0 w 21600"/>
                  <a:gd name="T3" fmla="*/ 0 h 21602"/>
                  <a:gd name="T4" fmla="*/ 0 w 21600"/>
                  <a:gd name="T5" fmla="*/ 0 h 21602"/>
                  <a:gd name="T6" fmla="*/ 0 60000 65536"/>
                  <a:gd name="T7" fmla="*/ 0 60000 65536"/>
                  <a:gd name="T8" fmla="*/ 0 60000 65536"/>
                </a:gdLst>
                <a:ahLst/>
                <a:cxnLst>
                  <a:cxn ang="T6">
                    <a:pos x="T0" y="T1"/>
                  </a:cxn>
                  <a:cxn ang="T7">
                    <a:pos x="T2" y="T3"/>
                  </a:cxn>
                  <a:cxn ang="T8">
                    <a:pos x="T4" y="T5"/>
                  </a:cxn>
                </a:cxnLst>
                <a:rect l="0" t="0" r="r" b="b"/>
                <a:pathLst>
                  <a:path w="21600" h="21602" fill="none" extrusionOk="0">
                    <a:moveTo>
                      <a:pt x="5466" y="0"/>
                    </a:moveTo>
                    <a:cubicBezTo>
                      <a:pt x="14970" y="2486"/>
                      <a:pt x="21600" y="11073"/>
                      <a:pt x="21600" y="20897"/>
                    </a:cubicBezTo>
                    <a:cubicBezTo>
                      <a:pt x="21600" y="21132"/>
                      <a:pt x="21596" y="21367"/>
                      <a:pt x="21588" y="21601"/>
                    </a:cubicBezTo>
                  </a:path>
                  <a:path w="21600" h="21602" stroke="0" extrusionOk="0">
                    <a:moveTo>
                      <a:pt x="5466" y="0"/>
                    </a:moveTo>
                    <a:cubicBezTo>
                      <a:pt x="14970" y="2486"/>
                      <a:pt x="21600" y="11073"/>
                      <a:pt x="21600" y="20897"/>
                    </a:cubicBezTo>
                    <a:cubicBezTo>
                      <a:pt x="21600" y="21132"/>
                      <a:pt x="21596" y="21367"/>
                      <a:pt x="21588" y="21601"/>
                    </a:cubicBezTo>
                    <a:lnTo>
                      <a:pt x="0" y="20897"/>
                    </a:lnTo>
                    <a:lnTo>
                      <a:pt x="5466" y="0"/>
                    </a:lnTo>
                    <a:close/>
                  </a:path>
                </a:pathLst>
              </a:custGeom>
              <a:noFill/>
              <a:ln w="9525">
                <a:solidFill>
                  <a:schemeClr val="fo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40" name="Arc 117"/>
              <p:cNvSpPr>
                <a:spLocks/>
              </p:cNvSpPr>
              <p:nvPr/>
            </p:nvSpPr>
            <p:spPr bwMode="hidden">
              <a:xfrm flipV="1">
                <a:off x="4278" y="179"/>
                <a:ext cx="1007" cy="802"/>
              </a:xfrm>
              <a:custGeom>
                <a:avLst/>
                <a:gdLst>
                  <a:gd name="T0" fmla="*/ 0 w 36729"/>
                  <a:gd name="T1" fmla="*/ 0 h 21600"/>
                  <a:gd name="T2" fmla="*/ 0 w 36729"/>
                  <a:gd name="T3" fmla="*/ 0 h 21600"/>
                  <a:gd name="T4" fmla="*/ 0 w 36729"/>
                  <a:gd name="T5" fmla="*/ 0 h 21600"/>
                  <a:gd name="T6" fmla="*/ 0 60000 65536"/>
                  <a:gd name="T7" fmla="*/ 0 60000 65536"/>
                  <a:gd name="T8" fmla="*/ 0 60000 65536"/>
                </a:gdLst>
                <a:ahLst/>
                <a:cxnLst>
                  <a:cxn ang="T6">
                    <a:pos x="T0" y="T1"/>
                  </a:cxn>
                  <a:cxn ang="T7">
                    <a:pos x="T2" y="T3"/>
                  </a:cxn>
                  <a:cxn ang="T8">
                    <a:pos x="T4" y="T5"/>
                  </a:cxn>
                </a:cxnLst>
                <a:rect l="0" t="0" r="r" b="b"/>
                <a:pathLst>
                  <a:path w="36729" h="21600" fill="none" extrusionOk="0">
                    <a:moveTo>
                      <a:pt x="36729" y="10451"/>
                    </a:moveTo>
                    <a:cubicBezTo>
                      <a:pt x="32926" y="17330"/>
                      <a:pt x="25686" y="21599"/>
                      <a:pt x="17826" y="21600"/>
                    </a:cubicBezTo>
                    <a:cubicBezTo>
                      <a:pt x="10696" y="21600"/>
                      <a:pt x="4025" y="18081"/>
                      <a:pt x="-1" y="12197"/>
                    </a:cubicBezTo>
                  </a:path>
                  <a:path w="36729" h="21600" stroke="0" extrusionOk="0">
                    <a:moveTo>
                      <a:pt x="36729" y="10451"/>
                    </a:moveTo>
                    <a:cubicBezTo>
                      <a:pt x="32926" y="17330"/>
                      <a:pt x="25686" y="21599"/>
                      <a:pt x="17826" y="21600"/>
                    </a:cubicBezTo>
                    <a:cubicBezTo>
                      <a:pt x="10696" y="21600"/>
                      <a:pt x="4025" y="18081"/>
                      <a:pt x="-1" y="12197"/>
                    </a:cubicBezTo>
                    <a:lnTo>
                      <a:pt x="17826" y="0"/>
                    </a:lnTo>
                    <a:lnTo>
                      <a:pt x="36729" y="10451"/>
                    </a:lnTo>
                    <a:close/>
                  </a:path>
                </a:pathLst>
              </a:custGeom>
              <a:noFill/>
              <a:ln w="9525">
                <a:solidFill>
                  <a:schemeClr val="accent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41" name="Arc 118"/>
              <p:cNvSpPr>
                <a:spLocks/>
              </p:cNvSpPr>
              <p:nvPr/>
            </p:nvSpPr>
            <p:spPr bwMode="hidden">
              <a:xfrm flipH="1">
                <a:off x="3612" y="580"/>
                <a:ext cx="485" cy="933"/>
              </a:xfrm>
              <a:custGeom>
                <a:avLst/>
                <a:gdLst>
                  <a:gd name="T0" fmla="*/ 0 w 28940"/>
                  <a:gd name="T1" fmla="*/ 0 h 22305"/>
                  <a:gd name="T2" fmla="*/ 0 w 28940"/>
                  <a:gd name="T3" fmla="*/ 0 h 22305"/>
                  <a:gd name="T4" fmla="*/ 0 w 28940"/>
                  <a:gd name="T5" fmla="*/ 0 h 22305"/>
                  <a:gd name="T6" fmla="*/ 0 60000 65536"/>
                  <a:gd name="T7" fmla="*/ 0 60000 65536"/>
                  <a:gd name="T8" fmla="*/ 0 60000 65536"/>
                </a:gdLst>
                <a:ahLst/>
                <a:cxnLst>
                  <a:cxn ang="T6">
                    <a:pos x="T0" y="T1"/>
                  </a:cxn>
                  <a:cxn ang="T7">
                    <a:pos x="T2" y="T3"/>
                  </a:cxn>
                  <a:cxn ang="T8">
                    <a:pos x="T4" y="T5"/>
                  </a:cxn>
                </a:cxnLst>
                <a:rect l="0" t="0" r="r" b="b"/>
                <a:pathLst>
                  <a:path w="28940" h="22305" fill="none" extrusionOk="0">
                    <a:moveTo>
                      <a:pt x="0" y="1285"/>
                    </a:moveTo>
                    <a:cubicBezTo>
                      <a:pt x="2353" y="434"/>
                      <a:pt x="4837" y="-1"/>
                      <a:pt x="7340" y="0"/>
                    </a:cubicBezTo>
                    <a:cubicBezTo>
                      <a:pt x="19269" y="0"/>
                      <a:pt x="28940" y="9670"/>
                      <a:pt x="28940" y="21600"/>
                    </a:cubicBezTo>
                    <a:cubicBezTo>
                      <a:pt x="28940" y="21835"/>
                      <a:pt x="28936" y="22070"/>
                      <a:pt x="28928" y="22304"/>
                    </a:cubicBezTo>
                  </a:path>
                  <a:path w="28940" h="22305" stroke="0" extrusionOk="0">
                    <a:moveTo>
                      <a:pt x="0" y="1285"/>
                    </a:moveTo>
                    <a:cubicBezTo>
                      <a:pt x="2353" y="434"/>
                      <a:pt x="4837" y="-1"/>
                      <a:pt x="7340" y="0"/>
                    </a:cubicBezTo>
                    <a:cubicBezTo>
                      <a:pt x="19269" y="0"/>
                      <a:pt x="28940" y="9670"/>
                      <a:pt x="28940" y="21600"/>
                    </a:cubicBezTo>
                    <a:cubicBezTo>
                      <a:pt x="28940" y="21835"/>
                      <a:pt x="28936" y="22070"/>
                      <a:pt x="28928" y="22304"/>
                    </a:cubicBezTo>
                    <a:lnTo>
                      <a:pt x="7340" y="21600"/>
                    </a:lnTo>
                    <a:lnTo>
                      <a:pt x="0" y="1285"/>
                    </a:lnTo>
                    <a:close/>
                  </a:path>
                </a:pathLst>
              </a:custGeom>
              <a:noFill/>
              <a:ln w="9525">
                <a:solidFill>
                  <a:schemeClr val="accent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42" name="Arc 119"/>
              <p:cNvSpPr>
                <a:spLocks/>
              </p:cNvSpPr>
              <p:nvPr/>
            </p:nvSpPr>
            <p:spPr bwMode="hidden">
              <a:xfrm flipH="1">
                <a:off x="3267" y="628"/>
                <a:ext cx="791" cy="928"/>
              </a:xfrm>
              <a:custGeom>
                <a:avLst/>
                <a:gdLst>
                  <a:gd name="T0" fmla="*/ 0 w 30473"/>
                  <a:gd name="T1" fmla="*/ 0 h 22305"/>
                  <a:gd name="T2" fmla="*/ 0 w 30473"/>
                  <a:gd name="T3" fmla="*/ 0 h 22305"/>
                  <a:gd name="T4" fmla="*/ 0 w 30473"/>
                  <a:gd name="T5" fmla="*/ 0 h 22305"/>
                  <a:gd name="T6" fmla="*/ 0 60000 65536"/>
                  <a:gd name="T7" fmla="*/ 0 60000 65536"/>
                  <a:gd name="T8" fmla="*/ 0 60000 65536"/>
                </a:gdLst>
                <a:ahLst/>
                <a:cxnLst>
                  <a:cxn ang="T6">
                    <a:pos x="T0" y="T1"/>
                  </a:cxn>
                  <a:cxn ang="T7">
                    <a:pos x="T2" y="T3"/>
                  </a:cxn>
                  <a:cxn ang="T8">
                    <a:pos x="T4" y="T5"/>
                  </a:cxn>
                </a:cxnLst>
                <a:rect l="0" t="0" r="r" b="b"/>
                <a:pathLst>
                  <a:path w="30473" h="22305" fill="none" extrusionOk="0">
                    <a:moveTo>
                      <a:pt x="-1" y="1906"/>
                    </a:moveTo>
                    <a:cubicBezTo>
                      <a:pt x="2789" y="649"/>
                      <a:pt x="5813" y="-1"/>
                      <a:pt x="8873" y="0"/>
                    </a:cubicBezTo>
                    <a:cubicBezTo>
                      <a:pt x="20802" y="0"/>
                      <a:pt x="30473" y="9670"/>
                      <a:pt x="30473" y="21600"/>
                    </a:cubicBezTo>
                    <a:cubicBezTo>
                      <a:pt x="30473" y="21835"/>
                      <a:pt x="30469" y="22070"/>
                      <a:pt x="30461" y="22304"/>
                    </a:cubicBezTo>
                  </a:path>
                  <a:path w="30473" h="22305" stroke="0" extrusionOk="0">
                    <a:moveTo>
                      <a:pt x="-1" y="1906"/>
                    </a:moveTo>
                    <a:cubicBezTo>
                      <a:pt x="2789" y="649"/>
                      <a:pt x="5813" y="-1"/>
                      <a:pt x="8873" y="0"/>
                    </a:cubicBezTo>
                    <a:cubicBezTo>
                      <a:pt x="20802" y="0"/>
                      <a:pt x="30473" y="9670"/>
                      <a:pt x="30473" y="21600"/>
                    </a:cubicBezTo>
                    <a:cubicBezTo>
                      <a:pt x="30473" y="21835"/>
                      <a:pt x="30469" y="22070"/>
                      <a:pt x="30461" y="22304"/>
                    </a:cubicBezTo>
                    <a:lnTo>
                      <a:pt x="8873" y="21600"/>
                    </a:lnTo>
                    <a:lnTo>
                      <a:pt x="-1" y="1906"/>
                    </a:lnTo>
                    <a:close/>
                  </a:path>
                </a:pathLst>
              </a:custGeom>
              <a:noFill/>
              <a:ln w="9525">
                <a:solidFill>
                  <a:schemeClr val="fo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43" name="Arc 120"/>
              <p:cNvSpPr>
                <a:spLocks/>
              </p:cNvSpPr>
              <p:nvPr/>
            </p:nvSpPr>
            <p:spPr bwMode="hidden">
              <a:xfrm flipH="1">
                <a:off x="3197" y="458"/>
                <a:ext cx="932" cy="933"/>
              </a:xfrm>
              <a:custGeom>
                <a:avLst/>
                <a:gdLst>
                  <a:gd name="T0" fmla="*/ 0 w 34455"/>
                  <a:gd name="T1" fmla="*/ 0 h 22305"/>
                  <a:gd name="T2" fmla="*/ 0 w 34455"/>
                  <a:gd name="T3" fmla="*/ 0 h 22305"/>
                  <a:gd name="T4" fmla="*/ 0 w 34455"/>
                  <a:gd name="T5" fmla="*/ 0 h 22305"/>
                  <a:gd name="T6" fmla="*/ 0 60000 65536"/>
                  <a:gd name="T7" fmla="*/ 0 60000 65536"/>
                  <a:gd name="T8" fmla="*/ 0 60000 65536"/>
                </a:gdLst>
                <a:ahLst/>
                <a:cxnLst>
                  <a:cxn ang="T6">
                    <a:pos x="T0" y="T1"/>
                  </a:cxn>
                  <a:cxn ang="T7">
                    <a:pos x="T2" y="T3"/>
                  </a:cxn>
                  <a:cxn ang="T8">
                    <a:pos x="T4" y="T5"/>
                  </a:cxn>
                </a:cxnLst>
                <a:rect l="0" t="0" r="r" b="b"/>
                <a:pathLst>
                  <a:path w="34455" h="22305" fill="none" extrusionOk="0">
                    <a:moveTo>
                      <a:pt x="0" y="4241"/>
                    </a:moveTo>
                    <a:cubicBezTo>
                      <a:pt x="3720" y="1486"/>
                      <a:pt x="8226" y="-1"/>
                      <a:pt x="12855" y="0"/>
                    </a:cubicBezTo>
                    <a:cubicBezTo>
                      <a:pt x="24784" y="0"/>
                      <a:pt x="34455" y="9670"/>
                      <a:pt x="34455" y="21600"/>
                    </a:cubicBezTo>
                    <a:cubicBezTo>
                      <a:pt x="34455" y="21835"/>
                      <a:pt x="34451" y="22070"/>
                      <a:pt x="34443" y="22304"/>
                    </a:cubicBezTo>
                  </a:path>
                  <a:path w="34455" h="22305" stroke="0" extrusionOk="0">
                    <a:moveTo>
                      <a:pt x="0" y="4241"/>
                    </a:moveTo>
                    <a:cubicBezTo>
                      <a:pt x="3720" y="1486"/>
                      <a:pt x="8226" y="-1"/>
                      <a:pt x="12855" y="0"/>
                    </a:cubicBezTo>
                    <a:cubicBezTo>
                      <a:pt x="24784" y="0"/>
                      <a:pt x="34455" y="9670"/>
                      <a:pt x="34455" y="21600"/>
                    </a:cubicBezTo>
                    <a:cubicBezTo>
                      <a:pt x="34455" y="21835"/>
                      <a:pt x="34451" y="22070"/>
                      <a:pt x="34443" y="22304"/>
                    </a:cubicBezTo>
                    <a:lnTo>
                      <a:pt x="12855" y="21600"/>
                    </a:lnTo>
                    <a:lnTo>
                      <a:pt x="0" y="4241"/>
                    </a:lnTo>
                    <a:close/>
                  </a:path>
                </a:pathLst>
              </a:custGeom>
              <a:noFill/>
              <a:ln w="9525">
                <a:solidFill>
                  <a:schemeClr val="fo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44" name="Arc 121"/>
              <p:cNvSpPr>
                <a:spLocks/>
              </p:cNvSpPr>
              <p:nvPr/>
            </p:nvSpPr>
            <p:spPr bwMode="hidden">
              <a:xfrm>
                <a:off x="4229" y="589"/>
                <a:ext cx="149" cy="933"/>
              </a:xfrm>
              <a:custGeom>
                <a:avLst/>
                <a:gdLst>
                  <a:gd name="T0" fmla="*/ 0 w 34812"/>
                  <a:gd name="T1" fmla="*/ 0 h 22305"/>
                  <a:gd name="T2" fmla="*/ 0 w 34812"/>
                  <a:gd name="T3" fmla="*/ 0 h 22305"/>
                  <a:gd name="T4" fmla="*/ 0 w 34812"/>
                  <a:gd name="T5" fmla="*/ 0 h 22305"/>
                  <a:gd name="T6" fmla="*/ 0 60000 65536"/>
                  <a:gd name="T7" fmla="*/ 0 60000 65536"/>
                  <a:gd name="T8" fmla="*/ 0 60000 65536"/>
                </a:gdLst>
                <a:ahLst/>
                <a:cxnLst>
                  <a:cxn ang="T6">
                    <a:pos x="T0" y="T1"/>
                  </a:cxn>
                  <a:cxn ang="T7">
                    <a:pos x="T2" y="T3"/>
                  </a:cxn>
                  <a:cxn ang="T8">
                    <a:pos x="T4" y="T5"/>
                  </a:cxn>
                </a:cxnLst>
                <a:rect l="0" t="0" r="r" b="b"/>
                <a:pathLst>
                  <a:path w="34812" h="22305" fill="none" extrusionOk="0">
                    <a:moveTo>
                      <a:pt x="-1" y="4511"/>
                    </a:moveTo>
                    <a:cubicBezTo>
                      <a:pt x="3783" y="1586"/>
                      <a:pt x="8429" y="-1"/>
                      <a:pt x="13212" y="0"/>
                    </a:cubicBezTo>
                    <a:cubicBezTo>
                      <a:pt x="25141" y="0"/>
                      <a:pt x="34812" y="9670"/>
                      <a:pt x="34812" y="21600"/>
                    </a:cubicBezTo>
                    <a:cubicBezTo>
                      <a:pt x="34812" y="21835"/>
                      <a:pt x="34808" y="22070"/>
                      <a:pt x="34800" y="22304"/>
                    </a:cubicBezTo>
                  </a:path>
                  <a:path w="34812" h="22305" stroke="0" extrusionOk="0">
                    <a:moveTo>
                      <a:pt x="-1" y="4511"/>
                    </a:moveTo>
                    <a:cubicBezTo>
                      <a:pt x="3783" y="1586"/>
                      <a:pt x="8429" y="-1"/>
                      <a:pt x="13212" y="0"/>
                    </a:cubicBezTo>
                    <a:cubicBezTo>
                      <a:pt x="25141" y="0"/>
                      <a:pt x="34812" y="9670"/>
                      <a:pt x="34812" y="21600"/>
                    </a:cubicBezTo>
                    <a:cubicBezTo>
                      <a:pt x="34812" y="21835"/>
                      <a:pt x="34808" y="22070"/>
                      <a:pt x="34800" y="22304"/>
                    </a:cubicBezTo>
                    <a:lnTo>
                      <a:pt x="13212" y="21600"/>
                    </a:lnTo>
                    <a:lnTo>
                      <a:pt x="-1" y="4511"/>
                    </a:lnTo>
                    <a:close/>
                  </a:path>
                </a:pathLst>
              </a:custGeom>
              <a:noFill/>
              <a:ln w="9525">
                <a:solidFill>
                  <a:schemeClr val="accent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45" name="Arc 122"/>
              <p:cNvSpPr>
                <a:spLocks/>
              </p:cNvSpPr>
              <p:nvPr/>
            </p:nvSpPr>
            <p:spPr bwMode="hidden">
              <a:xfrm>
                <a:off x="4269" y="585"/>
                <a:ext cx="393" cy="933"/>
              </a:xfrm>
              <a:custGeom>
                <a:avLst/>
                <a:gdLst>
                  <a:gd name="T0" fmla="*/ 0 w 34812"/>
                  <a:gd name="T1" fmla="*/ 0 h 22305"/>
                  <a:gd name="T2" fmla="*/ 0 w 34812"/>
                  <a:gd name="T3" fmla="*/ 0 h 22305"/>
                  <a:gd name="T4" fmla="*/ 0 w 34812"/>
                  <a:gd name="T5" fmla="*/ 0 h 22305"/>
                  <a:gd name="T6" fmla="*/ 0 60000 65536"/>
                  <a:gd name="T7" fmla="*/ 0 60000 65536"/>
                  <a:gd name="T8" fmla="*/ 0 60000 65536"/>
                </a:gdLst>
                <a:ahLst/>
                <a:cxnLst>
                  <a:cxn ang="T6">
                    <a:pos x="T0" y="T1"/>
                  </a:cxn>
                  <a:cxn ang="T7">
                    <a:pos x="T2" y="T3"/>
                  </a:cxn>
                  <a:cxn ang="T8">
                    <a:pos x="T4" y="T5"/>
                  </a:cxn>
                </a:cxnLst>
                <a:rect l="0" t="0" r="r" b="b"/>
                <a:pathLst>
                  <a:path w="34812" h="22305" fill="none" extrusionOk="0">
                    <a:moveTo>
                      <a:pt x="-1" y="4511"/>
                    </a:moveTo>
                    <a:cubicBezTo>
                      <a:pt x="3783" y="1586"/>
                      <a:pt x="8429" y="-1"/>
                      <a:pt x="13212" y="0"/>
                    </a:cubicBezTo>
                    <a:cubicBezTo>
                      <a:pt x="25141" y="0"/>
                      <a:pt x="34812" y="9670"/>
                      <a:pt x="34812" y="21600"/>
                    </a:cubicBezTo>
                    <a:cubicBezTo>
                      <a:pt x="34812" y="21835"/>
                      <a:pt x="34808" y="22070"/>
                      <a:pt x="34800" y="22304"/>
                    </a:cubicBezTo>
                  </a:path>
                  <a:path w="34812" h="22305" stroke="0" extrusionOk="0">
                    <a:moveTo>
                      <a:pt x="-1" y="4511"/>
                    </a:moveTo>
                    <a:cubicBezTo>
                      <a:pt x="3783" y="1586"/>
                      <a:pt x="8429" y="-1"/>
                      <a:pt x="13212" y="0"/>
                    </a:cubicBezTo>
                    <a:cubicBezTo>
                      <a:pt x="25141" y="0"/>
                      <a:pt x="34812" y="9670"/>
                      <a:pt x="34812" y="21600"/>
                    </a:cubicBezTo>
                    <a:cubicBezTo>
                      <a:pt x="34812" y="21835"/>
                      <a:pt x="34808" y="22070"/>
                      <a:pt x="34800" y="22304"/>
                    </a:cubicBezTo>
                    <a:lnTo>
                      <a:pt x="13212" y="21600"/>
                    </a:lnTo>
                    <a:lnTo>
                      <a:pt x="-1" y="4511"/>
                    </a:lnTo>
                    <a:close/>
                  </a:path>
                </a:pathLst>
              </a:custGeom>
              <a:noFill/>
              <a:ln w="9525">
                <a:solidFill>
                  <a:schemeClr val="fo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46" name="Arc 123"/>
              <p:cNvSpPr>
                <a:spLocks/>
              </p:cNvSpPr>
              <p:nvPr/>
            </p:nvSpPr>
            <p:spPr bwMode="hidden">
              <a:xfrm>
                <a:off x="4302" y="463"/>
                <a:ext cx="558" cy="933"/>
              </a:xfrm>
              <a:custGeom>
                <a:avLst/>
                <a:gdLst>
                  <a:gd name="T0" fmla="*/ 0 w 34812"/>
                  <a:gd name="T1" fmla="*/ 0 h 22305"/>
                  <a:gd name="T2" fmla="*/ 0 w 34812"/>
                  <a:gd name="T3" fmla="*/ 0 h 22305"/>
                  <a:gd name="T4" fmla="*/ 0 w 34812"/>
                  <a:gd name="T5" fmla="*/ 0 h 22305"/>
                  <a:gd name="T6" fmla="*/ 0 60000 65536"/>
                  <a:gd name="T7" fmla="*/ 0 60000 65536"/>
                  <a:gd name="T8" fmla="*/ 0 60000 65536"/>
                </a:gdLst>
                <a:ahLst/>
                <a:cxnLst>
                  <a:cxn ang="T6">
                    <a:pos x="T0" y="T1"/>
                  </a:cxn>
                  <a:cxn ang="T7">
                    <a:pos x="T2" y="T3"/>
                  </a:cxn>
                  <a:cxn ang="T8">
                    <a:pos x="T4" y="T5"/>
                  </a:cxn>
                </a:cxnLst>
                <a:rect l="0" t="0" r="r" b="b"/>
                <a:pathLst>
                  <a:path w="34812" h="22305" fill="none" extrusionOk="0">
                    <a:moveTo>
                      <a:pt x="-1" y="4511"/>
                    </a:moveTo>
                    <a:cubicBezTo>
                      <a:pt x="3783" y="1586"/>
                      <a:pt x="8429" y="-1"/>
                      <a:pt x="13212" y="0"/>
                    </a:cubicBezTo>
                    <a:cubicBezTo>
                      <a:pt x="25141" y="0"/>
                      <a:pt x="34812" y="9670"/>
                      <a:pt x="34812" y="21600"/>
                    </a:cubicBezTo>
                    <a:cubicBezTo>
                      <a:pt x="34812" y="21835"/>
                      <a:pt x="34808" y="22070"/>
                      <a:pt x="34800" y="22304"/>
                    </a:cubicBezTo>
                  </a:path>
                  <a:path w="34812" h="22305" stroke="0" extrusionOk="0">
                    <a:moveTo>
                      <a:pt x="-1" y="4511"/>
                    </a:moveTo>
                    <a:cubicBezTo>
                      <a:pt x="3783" y="1586"/>
                      <a:pt x="8429" y="-1"/>
                      <a:pt x="13212" y="0"/>
                    </a:cubicBezTo>
                    <a:cubicBezTo>
                      <a:pt x="25141" y="0"/>
                      <a:pt x="34812" y="9670"/>
                      <a:pt x="34812" y="21600"/>
                    </a:cubicBezTo>
                    <a:cubicBezTo>
                      <a:pt x="34812" y="21835"/>
                      <a:pt x="34808" y="22070"/>
                      <a:pt x="34800" y="22304"/>
                    </a:cubicBezTo>
                    <a:lnTo>
                      <a:pt x="13212" y="21600"/>
                    </a:lnTo>
                    <a:lnTo>
                      <a:pt x="-1" y="4511"/>
                    </a:lnTo>
                    <a:close/>
                  </a:path>
                </a:pathLst>
              </a:custGeom>
              <a:noFill/>
              <a:ln w="9525">
                <a:solidFill>
                  <a:schemeClr val="accent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47" name="Freeform 124"/>
              <p:cNvSpPr>
                <a:spLocks/>
              </p:cNvSpPr>
              <p:nvPr/>
            </p:nvSpPr>
            <p:spPr bwMode="hidden">
              <a:xfrm>
                <a:off x="4410" y="1033"/>
                <a:ext cx="188" cy="580"/>
              </a:xfrm>
              <a:custGeom>
                <a:avLst/>
                <a:gdLst>
                  <a:gd name="T0" fmla="*/ 0 w 776"/>
                  <a:gd name="T1" fmla="*/ 0 h 2368"/>
                  <a:gd name="T2" fmla="*/ 0 w 776"/>
                  <a:gd name="T3" fmla="*/ 0 h 2368"/>
                  <a:gd name="T4" fmla="*/ 0 w 776"/>
                  <a:gd name="T5" fmla="*/ 0 h 2368"/>
                  <a:gd name="T6" fmla="*/ 0 w 776"/>
                  <a:gd name="T7" fmla="*/ 0 h 2368"/>
                  <a:gd name="T8" fmla="*/ 0 w 776"/>
                  <a:gd name="T9" fmla="*/ 0 h 2368"/>
                  <a:gd name="T10" fmla="*/ 0 w 776"/>
                  <a:gd name="T11" fmla="*/ 0 h 2368"/>
                  <a:gd name="T12" fmla="*/ 0 w 776"/>
                  <a:gd name="T13" fmla="*/ 0 h 2368"/>
                  <a:gd name="T14" fmla="*/ 0 w 776"/>
                  <a:gd name="T15" fmla="*/ 0 h 2368"/>
                  <a:gd name="T16" fmla="*/ 0 w 776"/>
                  <a:gd name="T17" fmla="*/ 0 h 2368"/>
                  <a:gd name="T18" fmla="*/ 0 w 776"/>
                  <a:gd name="T19" fmla="*/ 0 h 2368"/>
                  <a:gd name="T20" fmla="*/ 0 w 776"/>
                  <a:gd name="T21" fmla="*/ 0 h 2368"/>
                  <a:gd name="T22" fmla="*/ 0 w 776"/>
                  <a:gd name="T23" fmla="*/ 0 h 2368"/>
                  <a:gd name="T24" fmla="*/ 0 w 776"/>
                  <a:gd name="T25" fmla="*/ 0 h 2368"/>
                  <a:gd name="T26" fmla="*/ 0 w 776"/>
                  <a:gd name="T27" fmla="*/ 0 h 2368"/>
                  <a:gd name="T28" fmla="*/ 0 w 776"/>
                  <a:gd name="T29" fmla="*/ 0 h 2368"/>
                  <a:gd name="T30" fmla="*/ 0 w 776"/>
                  <a:gd name="T31" fmla="*/ 0 h 2368"/>
                  <a:gd name="T32" fmla="*/ 0 w 776"/>
                  <a:gd name="T33" fmla="*/ 0 h 2368"/>
                  <a:gd name="T34" fmla="*/ 0 w 776"/>
                  <a:gd name="T35" fmla="*/ 0 h 2368"/>
                  <a:gd name="T36" fmla="*/ 0 w 776"/>
                  <a:gd name="T37" fmla="*/ 0 h 2368"/>
                  <a:gd name="T38" fmla="*/ 0 w 776"/>
                  <a:gd name="T39" fmla="*/ 0 h 2368"/>
                  <a:gd name="T40" fmla="*/ 0 w 776"/>
                  <a:gd name="T41" fmla="*/ 0 h 2368"/>
                  <a:gd name="T42" fmla="*/ 0 w 776"/>
                  <a:gd name="T43" fmla="*/ 0 h 2368"/>
                  <a:gd name="T44" fmla="*/ 0 w 776"/>
                  <a:gd name="T45" fmla="*/ 0 h 2368"/>
                  <a:gd name="T46" fmla="*/ 0 w 776"/>
                  <a:gd name="T47" fmla="*/ 0 h 236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776" h="2368">
                    <a:moveTo>
                      <a:pt x="0" y="64"/>
                    </a:moveTo>
                    <a:cubicBezTo>
                      <a:pt x="112" y="32"/>
                      <a:pt x="224" y="0"/>
                      <a:pt x="240" y="16"/>
                    </a:cubicBezTo>
                    <a:cubicBezTo>
                      <a:pt x="256" y="32"/>
                      <a:pt x="80" y="136"/>
                      <a:pt x="96" y="160"/>
                    </a:cubicBezTo>
                    <a:cubicBezTo>
                      <a:pt x="112" y="184"/>
                      <a:pt x="320" y="136"/>
                      <a:pt x="336" y="160"/>
                    </a:cubicBezTo>
                    <a:cubicBezTo>
                      <a:pt x="352" y="184"/>
                      <a:pt x="184" y="272"/>
                      <a:pt x="192" y="304"/>
                    </a:cubicBezTo>
                    <a:cubicBezTo>
                      <a:pt x="200" y="336"/>
                      <a:pt x="368" y="328"/>
                      <a:pt x="384" y="352"/>
                    </a:cubicBezTo>
                    <a:cubicBezTo>
                      <a:pt x="400" y="376"/>
                      <a:pt x="272" y="424"/>
                      <a:pt x="288" y="448"/>
                    </a:cubicBezTo>
                    <a:cubicBezTo>
                      <a:pt x="304" y="472"/>
                      <a:pt x="464" y="472"/>
                      <a:pt x="480" y="496"/>
                    </a:cubicBezTo>
                    <a:cubicBezTo>
                      <a:pt x="496" y="520"/>
                      <a:pt x="376" y="568"/>
                      <a:pt x="384" y="592"/>
                    </a:cubicBezTo>
                    <a:cubicBezTo>
                      <a:pt x="392" y="616"/>
                      <a:pt x="512" y="616"/>
                      <a:pt x="528" y="640"/>
                    </a:cubicBezTo>
                    <a:cubicBezTo>
                      <a:pt x="544" y="664"/>
                      <a:pt x="472" y="704"/>
                      <a:pt x="480" y="736"/>
                    </a:cubicBezTo>
                    <a:cubicBezTo>
                      <a:pt x="488" y="768"/>
                      <a:pt x="560" y="800"/>
                      <a:pt x="576" y="832"/>
                    </a:cubicBezTo>
                    <a:cubicBezTo>
                      <a:pt x="592" y="864"/>
                      <a:pt x="560" y="888"/>
                      <a:pt x="576" y="928"/>
                    </a:cubicBezTo>
                    <a:cubicBezTo>
                      <a:pt x="592" y="968"/>
                      <a:pt x="664" y="1024"/>
                      <a:pt x="672" y="1072"/>
                    </a:cubicBezTo>
                    <a:cubicBezTo>
                      <a:pt x="680" y="1120"/>
                      <a:pt x="616" y="1176"/>
                      <a:pt x="624" y="1216"/>
                    </a:cubicBezTo>
                    <a:cubicBezTo>
                      <a:pt x="632" y="1256"/>
                      <a:pt x="712" y="1272"/>
                      <a:pt x="720" y="1312"/>
                    </a:cubicBezTo>
                    <a:cubicBezTo>
                      <a:pt x="728" y="1352"/>
                      <a:pt x="672" y="1408"/>
                      <a:pt x="672" y="1456"/>
                    </a:cubicBezTo>
                    <a:cubicBezTo>
                      <a:pt x="672" y="1504"/>
                      <a:pt x="720" y="1560"/>
                      <a:pt x="720" y="1600"/>
                    </a:cubicBezTo>
                    <a:cubicBezTo>
                      <a:pt x="720" y="1640"/>
                      <a:pt x="664" y="1656"/>
                      <a:pt x="672" y="1696"/>
                    </a:cubicBezTo>
                    <a:cubicBezTo>
                      <a:pt x="680" y="1736"/>
                      <a:pt x="760" y="1792"/>
                      <a:pt x="768" y="1840"/>
                    </a:cubicBezTo>
                    <a:cubicBezTo>
                      <a:pt x="776" y="1888"/>
                      <a:pt x="720" y="1928"/>
                      <a:pt x="720" y="1984"/>
                    </a:cubicBezTo>
                    <a:cubicBezTo>
                      <a:pt x="720" y="2040"/>
                      <a:pt x="768" y="2136"/>
                      <a:pt x="768" y="2176"/>
                    </a:cubicBezTo>
                    <a:cubicBezTo>
                      <a:pt x="768" y="2216"/>
                      <a:pt x="720" y="2192"/>
                      <a:pt x="720" y="2224"/>
                    </a:cubicBezTo>
                    <a:cubicBezTo>
                      <a:pt x="720" y="2256"/>
                      <a:pt x="744" y="2312"/>
                      <a:pt x="768" y="2368"/>
                    </a:cubicBezTo>
                  </a:path>
                </a:pathLst>
              </a:custGeom>
              <a:noFill/>
              <a:ln w="9525">
                <a:solidFill>
                  <a:schemeClr val="accent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48" name="Freeform 125"/>
              <p:cNvSpPr>
                <a:spLocks/>
              </p:cNvSpPr>
              <p:nvPr/>
            </p:nvSpPr>
            <p:spPr bwMode="hidden">
              <a:xfrm rot="19660755" flipV="1">
                <a:off x="4114" y="843"/>
                <a:ext cx="171" cy="326"/>
              </a:xfrm>
              <a:custGeom>
                <a:avLst/>
                <a:gdLst>
                  <a:gd name="T0" fmla="*/ 0 w 776"/>
                  <a:gd name="T1" fmla="*/ 0 h 2368"/>
                  <a:gd name="T2" fmla="*/ 0 w 776"/>
                  <a:gd name="T3" fmla="*/ 0 h 2368"/>
                  <a:gd name="T4" fmla="*/ 0 w 776"/>
                  <a:gd name="T5" fmla="*/ 0 h 2368"/>
                  <a:gd name="T6" fmla="*/ 0 w 776"/>
                  <a:gd name="T7" fmla="*/ 0 h 2368"/>
                  <a:gd name="T8" fmla="*/ 0 w 776"/>
                  <a:gd name="T9" fmla="*/ 0 h 2368"/>
                  <a:gd name="T10" fmla="*/ 0 w 776"/>
                  <a:gd name="T11" fmla="*/ 0 h 2368"/>
                  <a:gd name="T12" fmla="*/ 0 w 776"/>
                  <a:gd name="T13" fmla="*/ 0 h 2368"/>
                  <a:gd name="T14" fmla="*/ 0 w 776"/>
                  <a:gd name="T15" fmla="*/ 0 h 2368"/>
                  <a:gd name="T16" fmla="*/ 0 w 776"/>
                  <a:gd name="T17" fmla="*/ 0 h 2368"/>
                  <a:gd name="T18" fmla="*/ 0 w 776"/>
                  <a:gd name="T19" fmla="*/ 0 h 2368"/>
                  <a:gd name="T20" fmla="*/ 0 w 776"/>
                  <a:gd name="T21" fmla="*/ 0 h 2368"/>
                  <a:gd name="T22" fmla="*/ 0 w 776"/>
                  <a:gd name="T23" fmla="*/ 0 h 2368"/>
                  <a:gd name="T24" fmla="*/ 0 w 776"/>
                  <a:gd name="T25" fmla="*/ 0 h 2368"/>
                  <a:gd name="T26" fmla="*/ 0 w 776"/>
                  <a:gd name="T27" fmla="*/ 0 h 2368"/>
                  <a:gd name="T28" fmla="*/ 0 w 776"/>
                  <a:gd name="T29" fmla="*/ 0 h 2368"/>
                  <a:gd name="T30" fmla="*/ 0 w 776"/>
                  <a:gd name="T31" fmla="*/ 0 h 2368"/>
                  <a:gd name="T32" fmla="*/ 0 w 776"/>
                  <a:gd name="T33" fmla="*/ 0 h 2368"/>
                  <a:gd name="T34" fmla="*/ 0 w 776"/>
                  <a:gd name="T35" fmla="*/ 0 h 2368"/>
                  <a:gd name="T36" fmla="*/ 0 w 776"/>
                  <a:gd name="T37" fmla="*/ 0 h 2368"/>
                  <a:gd name="T38" fmla="*/ 0 w 776"/>
                  <a:gd name="T39" fmla="*/ 0 h 2368"/>
                  <a:gd name="T40" fmla="*/ 0 w 776"/>
                  <a:gd name="T41" fmla="*/ 0 h 2368"/>
                  <a:gd name="T42" fmla="*/ 0 w 776"/>
                  <a:gd name="T43" fmla="*/ 0 h 2368"/>
                  <a:gd name="T44" fmla="*/ 0 w 776"/>
                  <a:gd name="T45" fmla="*/ 0 h 2368"/>
                  <a:gd name="T46" fmla="*/ 0 w 776"/>
                  <a:gd name="T47" fmla="*/ 0 h 236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776" h="2368">
                    <a:moveTo>
                      <a:pt x="0" y="64"/>
                    </a:moveTo>
                    <a:cubicBezTo>
                      <a:pt x="112" y="32"/>
                      <a:pt x="224" y="0"/>
                      <a:pt x="240" y="16"/>
                    </a:cubicBezTo>
                    <a:cubicBezTo>
                      <a:pt x="256" y="32"/>
                      <a:pt x="80" y="136"/>
                      <a:pt x="96" y="160"/>
                    </a:cubicBezTo>
                    <a:cubicBezTo>
                      <a:pt x="112" y="184"/>
                      <a:pt x="320" y="136"/>
                      <a:pt x="336" y="160"/>
                    </a:cubicBezTo>
                    <a:cubicBezTo>
                      <a:pt x="352" y="184"/>
                      <a:pt x="184" y="272"/>
                      <a:pt x="192" y="304"/>
                    </a:cubicBezTo>
                    <a:cubicBezTo>
                      <a:pt x="200" y="336"/>
                      <a:pt x="368" y="328"/>
                      <a:pt x="384" y="352"/>
                    </a:cubicBezTo>
                    <a:cubicBezTo>
                      <a:pt x="400" y="376"/>
                      <a:pt x="272" y="424"/>
                      <a:pt x="288" y="448"/>
                    </a:cubicBezTo>
                    <a:cubicBezTo>
                      <a:pt x="304" y="472"/>
                      <a:pt x="464" y="472"/>
                      <a:pt x="480" y="496"/>
                    </a:cubicBezTo>
                    <a:cubicBezTo>
                      <a:pt x="496" y="520"/>
                      <a:pt x="376" y="568"/>
                      <a:pt x="384" y="592"/>
                    </a:cubicBezTo>
                    <a:cubicBezTo>
                      <a:pt x="392" y="616"/>
                      <a:pt x="512" y="616"/>
                      <a:pt x="528" y="640"/>
                    </a:cubicBezTo>
                    <a:cubicBezTo>
                      <a:pt x="544" y="664"/>
                      <a:pt x="472" y="704"/>
                      <a:pt x="480" y="736"/>
                    </a:cubicBezTo>
                    <a:cubicBezTo>
                      <a:pt x="488" y="768"/>
                      <a:pt x="560" y="800"/>
                      <a:pt x="576" y="832"/>
                    </a:cubicBezTo>
                    <a:cubicBezTo>
                      <a:pt x="592" y="864"/>
                      <a:pt x="560" y="888"/>
                      <a:pt x="576" y="928"/>
                    </a:cubicBezTo>
                    <a:cubicBezTo>
                      <a:pt x="592" y="968"/>
                      <a:pt x="664" y="1024"/>
                      <a:pt x="672" y="1072"/>
                    </a:cubicBezTo>
                    <a:cubicBezTo>
                      <a:pt x="680" y="1120"/>
                      <a:pt x="616" y="1176"/>
                      <a:pt x="624" y="1216"/>
                    </a:cubicBezTo>
                    <a:cubicBezTo>
                      <a:pt x="632" y="1256"/>
                      <a:pt x="712" y="1272"/>
                      <a:pt x="720" y="1312"/>
                    </a:cubicBezTo>
                    <a:cubicBezTo>
                      <a:pt x="728" y="1352"/>
                      <a:pt x="672" y="1408"/>
                      <a:pt x="672" y="1456"/>
                    </a:cubicBezTo>
                    <a:cubicBezTo>
                      <a:pt x="672" y="1504"/>
                      <a:pt x="720" y="1560"/>
                      <a:pt x="720" y="1600"/>
                    </a:cubicBezTo>
                    <a:cubicBezTo>
                      <a:pt x="720" y="1640"/>
                      <a:pt x="664" y="1656"/>
                      <a:pt x="672" y="1696"/>
                    </a:cubicBezTo>
                    <a:cubicBezTo>
                      <a:pt x="680" y="1736"/>
                      <a:pt x="760" y="1792"/>
                      <a:pt x="768" y="1840"/>
                    </a:cubicBezTo>
                    <a:cubicBezTo>
                      <a:pt x="776" y="1888"/>
                      <a:pt x="720" y="1928"/>
                      <a:pt x="720" y="1984"/>
                    </a:cubicBezTo>
                    <a:cubicBezTo>
                      <a:pt x="720" y="2040"/>
                      <a:pt x="768" y="2136"/>
                      <a:pt x="768" y="2176"/>
                    </a:cubicBezTo>
                    <a:cubicBezTo>
                      <a:pt x="768" y="2216"/>
                      <a:pt x="720" y="2192"/>
                      <a:pt x="720" y="2224"/>
                    </a:cubicBezTo>
                    <a:cubicBezTo>
                      <a:pt x="720" y="2256"/>
                      <a:pt x="744" y="2312"/>
                      <a:pt x="768" y="2368"/>
                    </a:cubicBezTo>
                  </a:path>
                </a:pathLst>
              </a:custGeom>
              <a:noFill/>
              <a:ln w="9525">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49" name="Arc 126"/>
              <p:cNvSpPr>
                <a:spLocks/>
              </p:cNvSpPr>
              <p:nvPr/>
            </p:nvSpPr>
            <p:spPr bwMode="hidden">
              <a:xfrm flipH="1">
                <a:off x="3144" y="319"/>
                <a:ext cx="996" cy="933"/>
              </a:xfrm>
              <a:custGeom>
                <a:avLst/>
                <a:gdLst>
                  <a:gd name="T0" fmla="*/ 0 w 36830"/>
                  <a:gd name="T1" fmla="*/ 0 h 22305"/>
                  <a:gd name="T2" fmla="*/ 0 w 36830"/>
                  <a:gd name="T3" fmla="*/ 0 h 22305"/>
                  <a:gd name="T4" fmla="*/ 0 w 36830"/>
                  <a:gd name="T5" fmla="*/ 0 h 22305"/>
                  <a:gd name="T6" fmla="*/ 0 60000 65536"/>
                  <a:gd name="T7" fmla="*/ 0 60000 65536"/>
                  <a:gd name="T8" fmla="*/ 0 60000 65536"/>
                </a:gdLst>
                <a:ahLst/>
                <a:cxnLst>
                  <a:cxn ang="T6">
                    <a:pos x="T0" y="T1"/>
                  </a:cxn>
                  <a:cxn ang="T7">
                    <a:pos x="T2" y="T3"/>
                  </a:cxn>
                  <a:cxn ang="T8">
                    <a:pos x="T4" y="T5"/>
                  </a:cxn>
                </a:cxnLst>
                <a:rect l="0" t="0" r="r" b="b"/>
                <a:pathLst>
                  <a:path w="36830" h="22305" fill="none" extrusionOk="0">
                    <a:moveTo>
                      <a:pt x="0" y="6283"/>
                    </a:moveTo>
                    <a:cubicBezTo>
                      <a:pt x="4047" y="2258"/>
                      <a:pt x="9522" y="-1"/>
                      <a:pt x="15230" y="0"/>
                    </a:cubicBezTo>
                    <a:cubicBezTo>
                      <a:pt x="27159" y="0"/>
                      <a:pt x="36830" y="9670"/>
                      <a:pt x="36830" y="21600"/>
                    </a:cubicBezTo>
                    <a:cubicBezTo>
                      <a:pt x="36830" y="21835"/>
                      <a:pt x="36826" y="22070"/>
                      <a:pt x="36818" y="22304"/>
                    </a:cubicBezTo>
                  </a:path>
                  <a:path w="36830" h="22305" stroke="0" extrusionOk="0">
                    <a:moveTo>
                      <a:pt x="0" y="6283"/>
                    </a:moveTo>
                    <a:cubicBezTo>
                      <a:pt x="4047" y="2258"/>
                      <a:pt x="9522" y="-1"/>
                      <a:pt x="15230" y="0"/>
                    </a:cubicBezTo>
                    <a:cubicBezTo>
                      <a:pt x="27159" y="0"/>
                      <a:pt x="36830" y="9670"/>
                      <a:pt x="36830" y="21600"/>
                    </a:cubicBezTo>
                    <a:cubicBezTo>
                      <a:pt x="36830" y="21835"/>
                      <a:pt x="36826" y="22070"/>
                      <a:pt x="36818" y="22304"/>
                    </a:cubicBezTo>
                    <a:lnTo>
                      <a:pt x="15230" y="21600"/>
                    </a:lnTo>
                    <a:lnTo>
                      <a:pt x="0" y="6283"/>
                    </a:lnTo>
                    <a:close/>
                  </a:path>
                </a:pathLst>
              </a:custGeom>
              <a:noFill/>
              <a:ln w="9525">
                <a:solidFill>
                  <a:schemeClr val="fo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0" name="Arc 127"/>
              <p:cNvSpPr>
                <a:spLocks/>
              </p:cNvSpPr>
              <p:nvPr/>
            </p:nvSpPr>
            <p:spPr bwMode="hidden">
              <a:xfrm flipH="1">
                <a:off x="3426" y="122"/>
                <a:ext cx="724" cy="899"/>
              </a:xfrm>
              <a:custGeom>
                <a:avLst/>
                <a:gdLst>
                  <a:gd name="T0" fmla="*/ 0 w 31881"/>
                  <a:gd name="T1" fmla="*/ 0 h 21600"/>
                  <a:gd name="T2" fmla="*/ 0 w 31881"/>
                  <a:gd name="T3" fmla="*/ 0 h 21600"/>
                  <a:gd name="T4" fmla="*/ 0 w 31881"/>
                  <a:gd name="T5" fmla="*/ 0 h 21600"/>
                  <a:gd name="T6" fmla="*/ 0 60000 65536"/>
                  <a:gd name="T7" fmla="*/ 0 60000 65536"/>
                  <a:gd name="T8" fmla="*/ 0 60000 65536"/>
                </a:gdLst>
                <a:ahLst/>
                <a:cxnLst>
                  <a:cxn ang="T6">
                    <a:pos x="T0" y="T1"/>
                  </a:cxn>
                  <a:cxn ang="T7">
                    <a:pos x="T2" y="T3"/>
                  </a:cxn>
                  <a:cxn ang="T8">
                    <a:pos x="T4" y="T5"/>
                  </a:cxn>
                </a:cxnLst>
                <a:rect l="0" t="0" r="r" b="b"/>
                <a:pathLst>
                  <a:path w="31881" h="21600" fill="none" extrusionOk="0">
                    <a:moveTo>
                      <a:pt x="-1" y="10015"/>
                    </a:moveTo>
                    <a:cubicBezTo>
                      <a:pt x="3963" y="3778"/>
                      <a:pt x="10840" y="-1"/>
                      <a:pt x="18231" y="0"/>
                    </a:cubicBezTo>
                    <a:cubicBezTo>
                      <a:pt x="23204" y="0"/>
                      <a:pt x="28026" y="1716"/>
                      <a:pt x="31881" y="4859"/>
                    </a:cubicBezTo>
                  </a:path>
                  <a:path w="31881" h="21600" stroke="0" extrusionOk="0">
                    <a:moveTo>
                      <a:pt x="-1" y="10015"/>
                    </a:moveTo>
                    <a:cubicBezTo>
                      <a:pt x="3963" y="3778"/>
                      <a:pt x="10840" y="-1"/>
                      <a:pt x="18231" y="0"/>
                    </a:cubicBezTo>
                    <a:cubicBezTo>
                      <a:pt x="23204" y="0"/>
                      <a:pt x="28026" y="1716"/>
                      <a:pt x="31881" y="4859"/>
                    </a:cubicBezTo>
                    <a:lnTo>
                      <a:pt x="18231" y="21600"/>
                    </a:lnTo>
                    <a:lnTo>
                      <a:pt x="-1" y="10015"/>
                    </a:lnTo>
                    <a:close/>
                  </a:path>
                </a:pathLst>
              </a:custGeom>
              <a:noFill/>
              <a:ln w="9525">
                <a:solidFill>
                  <a:schemeClr val="accent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1" name="Arc 128"/>
              <p:cNvSpPr>
                <a:spLocks/>
              </p:cNvSpPr>
              <p:nvPr/>
            </p:nvSpPr>
            <p:spPr bwMode="hidden">
              <a:xfrm>
                <a:off x="4199" y="502"/>
                <a:ext cx="297" cy="901"/>
              </a:xfrm>
              <a:custGeom>
                <a:avLst/>
                <a:gdLst>
                  <a:gd name="T0" fmla="*/ 0 w 31146"/>
                  <a:gd name="T1" fmla="*/ 0 h 21600"/>
                  <a:gd name="T2" fmla="*/ 0 w 31146"/>
                  <a:gd name="T3" fmla="*/ 0 h 21600"/>
                  <a:gd name="T4" fmla="*/ 0 w 31146"/>
                  <a:gd name="T5" fmla="*/ 0 h 21600"/>
                  <a:gd name="T6" fmla="*/ 0 60000 65536"/>
                  <a:gd name="T7" fmla="*/ 0 60000 65536"/>
                  <a:gd name="T8" fmla="*/ 0 60000 65536"/>
                </a:gdLst>
                <a:ahLst/>
                <a:cxnLst>
                  <a:cxn ang="T6">
                    <a:pos x="T0" y="T1"/>
                  </a:cxn>
                  <a:cxn ang="T7">
                    <a:pos x="T2" y="T3"/>
                  </a:cxn>
                  <a:cxn ang="T8">
                    <a:pos x="T4" y="T5"/>
                  </a:cxn>
                </a:cxnLst>
                <a:rect l="0" t="0" r="r" b="b"/>
                <a:pathLst>
                  <a:path w="31146" h="21600" fill="none" extrusionOk="0">
                    <a:moveTo>
                      <a:pt x="-1" y="4511"/>
                    </a:moveTo>
                    <a:cubicBezTo>
                      <a:pt x="3783" y="1586"/>
                      <a:pt x="8429" y="-1"/>
                      <a:pt x="13212" y="0"/>
                    </a:cubicBezTo>
                    <a:cubicBezTo>
                      <a:pt x="20409" y="0"/>
                      <a:pt x="27134" y="3585"/>
                      <a:pt x="31145" y="9561"/>
                    </a:cubicBezTo>
                  </a:path>
                  <a:path w="31146" h="21600" stroke="0" extrusionOk="0">
                    <a:moveTo>
                      <a:pt x="-1" y="4511"/>
                    </a:moveTo>
                    <a:cubicBezTo>
                      <a:pt x="3783" y="1586"/>
                      <a:pt x="8429" y="-1"/>
                      <a:pt x="13212" y="0"/>
                    </a:cubicBezTo>
                    <a:cubicBezTo>
                      <a:pt x="20409" y="0"/>
                      <a:pt x="27134" y="3585"/>
                      <a:pt x="31145" y="9561"/>
                    </a:cubicBezTo>
                    <a:lnTo>
                      <a:pt x="13212" y="21600"/>
                    </a:lnTo>
                    <a:lnTo>
                      <a:pt x="-1" y="4511"/>
                    </a:lnTo>
                    <a:close/>
                  </a:path>
                </a:pathLst>
              </a:custGeom>
              <a:noFill/>
              <a:ln w="9525">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2" name="Freeform 129"/>
              <p:cNvSpPr>
                <a:spLocks/>
              </p:cNvSpPr>
              <p:nvPr/>
            </p:nvSpPr>
            <p:spPr bwMode="hidden">
              <a:xfrm flipH="1">
                <a:off x="3307" y="981"/>
                <a:ext cx="426" cy="598"/>
              </a:xfrm>
              <a:custGeom>
                <a:avLst/>
                <a:gdLst>
                  <a:gd name="T0" fmla="*/ 0 w 776"/>
                  <a:gd name="T1" fmla="*/ 0 h 2368"/>
                  <a:gd name="T2" fmla="*/ 1 w 776"/>
                  <a:gd name="T3" fmla="*/ 0 h 2368"/>
                  <a:gd name="T4" fmla="*/ 1 w 776"/>
                  <a:gd name="T5" fmla="*/ 0 h 2368"/>
                  <a:gd name="T6" fmla="*/ 1 w 776"/>
                  <a:gd name="T7" fmla="*/ 0 h 2368"/>
                  <a:gd name="T8" fmla="*/ 1 w 776"/>
                  <a:gd name="T9" fmla="*/ 0 h 2368"/>
                  <a:gd name="T10" fmla="*/ 1 w 776"/>
                  <a:gd name="T11" fmla="*/ 0 h 2368"/>
                  <a:gd name="T12" fmla="*/ 1 w 776"/>
                  <a:gd name="T13" fmla="*/ 0 h 2368"/>
                  <a:gd name="T14" fmla="*/ 1 w 776"/>
                  <a:gd name="T15" fmla="*/ 0 h 2368"/>
                  <a:gd name="T16" fmla="*/ 1 w 776"/>
                  <a:gd name="T17" fmla="*/ 0 h 2368"/>
                  <a:gd name="T18" fmla="*/ 1 w 776"/>
                  <a:gd name="T19" fmla="*/ 0 h 2368"/>
                  <a:gd name="T20" fmla="*/ 1 w 776"/>
                  <a:gd name="T21" fmla="*/ 0 h 2368"/>
                  <a:gd name="T22" fmla="*/ 1 w 776"/>
                  <a:gd name="T23" fmla="*/ 0 h 2368"/>
                  <a:gd name="T24" fmla="*/ 1 w 776"/>
                  <a:gd name="T25" fmla="*/ 0 h 2368"/>
                  <a:gd name="T26" fmla="*/ 1 w 776"/>
                  <a:gd name="T27" fmla="*/ 0 h 2368"/>
                  <a:gd name="T28" fmla="*/ 1 w 776"/>
                  <a:gd name="T29" fmla="*/ 0 h 2368"/>
                  <a:gd name="T30" fmla="*/ 1 w 776"/>
                  <a:gd name="T31" fmla="*/ 0 h 2368"/>
                  <a:gd name="T32" fmla="*/ 1 w 776"/>
                  <a:gd name="T33" fmla="*/ 0 h 2368"/>
                  <a:gd name="T34" fmla="*/ 1 w 776"/>
                  <a:gd name="T35" fmla="*/ 0 h 2368"/>
                  <a:gd name="T36" fmla="*/ 1 w 776"/>
                  <a:gd name="T37" fmla="*/ 0 h 2368"/>
                  <a:gd name="T38" fmla="*/ 1 w 776"/>
                  <a:gd name="T39" fmla="*/ 0 h 2368"/>
                  <a:gd name="T40" fmla="*/ 1 w 776"/>
                  <a:gd name="T41" fmla="*/ 0 h 2368"/>
                  <a:gd name="T42" fmla="*/ 1 w 776"/>
                  <a:gd name="T43" fmla="*/ 0 h 2368"/>
                  <a:gd name="T44" fmla="*/ 1 w 776"/>
                  <a:gd name="T45" fmla="*/ 0 h 2368"/>
                  <a:gd name="T46" fmla="*/ 1 w 776"/>
                  <a:gd name="T47" fmla="*/ 0 h 236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776" h="2368">
                    <a:moveTo>
                      <a:pt x="0" y="64"/>
                    </a:moveTo>
                    <a:cubicBezTo>
                      <a:pt x="112" y="32"/>
                      <a:pt x="224" y="0"/>
                      <a:pt x="240" y="16"/>
                    </a:cubicBezTo>
                    <a:cubicBezTo>
                      <a:pt x="256" y="32"/>
                      <a:pt x="80" y="136"/>
                      <a:pt x="96" y="160"/>
                    </a:cubicBezTo>
                    <a:cubicBezTo>
                      <a:pt x="112" y="184"/>
                      <a:pt x="320" y="136"/>
                      <a:pt x="336" y="160"/>
                    </a:cubicBezTo>
                    <a:cubicBezTo>
                      <a:pt x="352" y="184"/>
                      <a:pt x="184" y="272"/>
                      <a:pt x="192" y="304"/>
                    </a:cubicBezTo>
                    <a:cubicBezTo>
                      <a:pt x="200" y="336"/>
                      <a:pt x="368" y="328"/>
                      <a:pt x="384" y="352"/>
                    </a:cubicBezTo>
                    <a:cubicBezTo>
                      <a:pt x="400" y="376"/>
                      <a:pt x="272" y="424"/>
                      <a:pt x="288" y="448"/>
                    </a:cubicBezTo>
                    <a:cubicBezTo>
                      <a:pt x="304" y="472"/>
                      <a:pt x="464" y="472"/>
                      <a:pt x="480" y="496"/>
                    </a:cubicBezTo>
                    <a:cubicBezTo>
                      <a:pt x="496" y="520"/>
                      <a:pt x="376" y="568"/>
                      <a:pt x="384" y="592"/>
                    </a:cubicBezTo>
                    <a:cubicBezTo>
                      <a:pt x="392" y="616"/>
                      <a:pt x="512" y="616"/>
                      <a:pt x="528" y="640"/>
                    </a:cubicBezTo>
                    <a:cubicBezTo>
                      <a:pt x="544" y="664"/>
                      <a:pt x="472" y="704"/>
                      <a:pt x="480" y="736"/>
                    </a:cubicBezTo>
                    <a:cubicBezTo>
                      <a:pt x="488" y="768"/>
                      <a:pt x="560" y="800"/>
                      <a:pt x="576" y="832"/>
                    </a:cubicBezTo>
                    <a:cubicBezTo>
                      <a:pt x="592" y="864"/>
                      <a:pt x="560" y="888"/>
                      <a:pt x="576" y="928"/>
                    </a:cubicBezTo>
                    <a:cubicBezTo>
                      <a:pt x="592" y="968"/>
                      <a:pt x="664" y="1024"/>
                      <a:pt x="672" y="1072"/>
                    </a:cubicBezTo>
                    <a:cubicBezTo>
                      <a:pt x="680" y="1120"/>
                      <a:pt x="616" y="1176"/>
                      <a:pt x="624" y="1216"/>
                    </a:cubicBezTo>
                    <a:cubicBezTo>
                      <a:pt x="632" y="1256"/>
                      <a:pt x="712" y="1272"/>
                      <a:pt x="720" y="1312"/>
                    </a:cubicBezTo>
                    <a:cubicBezTo>
                      <a:pt x="728" y="1352"/>
                      <a:pt x="672" y="1408"/>
                      <a:pt x="672" y="1456"/>
                    </a:cubicBezTo>
                    <a:cubicBezTo>
                      <a:pt x="672" y="1504"/>
                      <a:pt x="720" y="1560"/>
                      <a:pt x="720" y="1600"/>
                    </a:cubicBezTo>
                    <a:cubicBezTo>
                      <a:pt x="720" y="1640"/>
                      <a:pt x="664" y="1656"/>
                      <a:pt x="672" y="1696"/>
                    </a:cubicBezTo>
                    <a:cubicBezTo>
                      <a:pt x="680" y="1736"/>
                      <a:pt x="760" y="1792"/>
                      <a:pt x="768" y="1840"/>
                    </a:cubicBezTo>
                    <a:cubicBezTo>
                      <a:pt x="776" y="1888"/>
                      <a:pt x="720" y="1928"/>
                      <a:pt x="720" y="1984"/>
                    </a:cubicBezTo>
                    <a:cubicBezTo>
                      <a:pt x="720" y="2040"/>
                      <a:pt x="768" y="2136"/>
                      <a:pt x="768" y="2176"/>
                    </a:cubicBezTo>
                    <a:cubicBezTo>
                      <a:pt x="768" y="2216"/>
                      <a:pt x="720" y="2192"/>
                      <a:pt x="720" y="2224"/>
                    </a:cubicBezTo>
                    <a:cubicBezTo>
                      <a:pt x="720" y="2256"/>
                      <a:pt x="744" y="2312"/>
                      <a:pt x="768" y="2368"/>
                    </a:cubicBezTo>
                  </a:path>
                </a:pathLst>
              </a:custGeom>
              <a:noFill/>
              <a:ln w="9525">
                <a:solidFill>
                  <a:schemeClr val="fo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3" name="Freeform 130"/>
              <p:cNvSpPr>
                <a:spLocks/>
              </p:cNvSpPr>
              <p:nvPr/>
            </p:nvSpPr>
            <p:spPr bwMode="hidden">
              <a:xfrm flipH="1">
                <a:off x="3507" y="350"/>
                <a:ext cx="273" cy="597"/>
              </a:xfrm>
              <a:custGeom>
                <a:avLst/>
                <a:gdLst>
                  <a:gd name="T0" fmla="*/ 0 w 776"/>
                  <a:gd name="T1" fmla="*/ 0 h 2368"/>
                  <a:gd name="T2" fmla="*/ 0 w 776"/>
                  <a:gd name="T3" fmla="*/ 0 h 2368"/>
                  <a:gd name="T4" fmla="*/ 0 w 776"/>
                  <a:gd name="T5" fmla="*/ 0 h 2368"/>
                  <a:gd name="T6" fmla="*/ 0 w 776"/>
                  <a:gd name="T7" fmla="*/ 0 h 2368"/>
                  <a:gd name="T8" fmla="*/ 0 w 776"/>
                  <a:gd name="T9" fmla="*/ 0 h 2368"/>
                  <a:gd name="T10" fmla="*/ 0 w 776"/>
                  <a:gd name="T11" fmla="*/ 0 h 2368"/>
                  <a:gd name="T12" fmla="*/ 0 w 776"/>
                  <a:gd name="T13" fmla="*/ 0 h 2368"/>
                  <a:gd name="T14" fmla="*/ 0 w 776"/>
                  <a:gd name="T15" fmla="*/ 0 h 2368"/>
                  <a:gd name="T16" fmla="*/ 0 w 776"/>
                  <a:gd name="T17" fmla="*/ 0 h 2368"/>
                  <a:gd name="T18" fmla="*/ 0 w 776"/>
                  <a:gd name="T19" fmla="*/ 0 h 2368"/>
                  <a:gd name="T20" fmla="*/ 0 w 776"/>
                  <a:gd name="T21" fmla="*/ 0 h 2368"/>
                  <a:gd name="T22" fmla="*/ 0 w 776"/>
                  <a:gd name="T23" fmla="*/ 0 h 2368"/>
                  <a:gd name="T24" fmla="*/ 0 w 776"/>
                  <a:gd name="T25" fmla="*/ 0 h 2368"/>
                  <a:gd name="T26" fmla="*/ 0 w 776"/>
                  <a:gd name="T27" fmla="*/ 0 h 2368"/>
                  <a:gd name="T28" fmla="*/ 0 w 776"/>
                  <a:gd name="T29" fmla="*/ 0 h 2368"/>
                  <a:gd name="T30" fmla="*/ 0 w 776"/>
                  <a:gd name="T31" fmla="*/ 0 h 2368"/>
                  <a:gd name="T32" fmla="*/ 0 w 776"/>
                  <a:gd name="T33" fmla="*/ 0 h 2368"/>
                  <a:gd name="T34" fmla="*/ 0 w 776"/>
                  <a:gd name="T35" fmla="*/ 0 h 2368"/>
                  <a:gd name="T36" fmla="*/ 0 w 776"/>
                  <a:gd name="T37" fmla="*/ 0 h 2368"/>
                  <a:gd name="T38" fmla="*/ 0 w 776"/>
                  <a:gd name="T39" fmla="*/ 0 h 2368"/>
                  <a:gd name="T40" fmla="*/ 0 w 776"/>
                  <a:gd name="T41" fmla="*/ 0 h 2368"/>
                  <a:gd name="T42" fmla="*/ 0 w 776"/>
                  <a:gd name="T43" fmla="*/ 0 h 2368"/>
                  <a:gd name="T44" fmla="*/ 0 w 776"/>
                  <a:gd name="T45" fmla="*/ 0 h 2368"/>
                  <a:gd name="T46" fmla="*/ 0 w 776"/>
                  <a:gd name="T47" fmla="*/ 0 h 236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776" h="2368">
                    <a:moveTo>
                      <a:pt x="0" y="64"/>
                    </a:moveTo>
                    <a:cubicBezTo>
                      <a:pt x="112" y="32"/>
                      <a:pt x="224" y="0"/>
                      <a:pt x="240" y="16"/>
                    </a:cubicBezTo>
                    <a:cubicBezTo>
                      <a:pt x="256" y="32"/>
                      <a:pt x="80" y="136"/>
                      <a:pt x="96" y="160"/>
                    </a:cubicBezTo>
                    <a:cubicBezTo>
                      <a:pt x="112" y="184"/>
                      <a:pt x="320" y="136"/>
                      <a:pt x="336" y="160"/>
                    </a:cubicBezTo>
                    <a:cubicBezTo>
                      <a:pt x="352" y="184"/>
                      <a:pt x="184" y="272"/>
                      <a:pt x="192" y="304"/>
                    </a:cubicBezTo>
                    <a:cubicBezTo>
                      <a:pt x="200" y="336"/>
                      <a:pt x="368" y="328"/>
                      <a:pt x="384" y="352"/>
                    </a:cubicBezTo>
                    <a:cubicBezTo>
                      <a:pt x="400" y="376"/>
                      <a:pt x="272" y="424"/>
                      <a:pt x="288" y="448"/>
                    </a:cubicBezTo>
                    <a:cubicBezTo>
                      <a:pt x="304" y="472"/>
                      <a:pt x="464" y="472"/>
                      <a:pt x="480" y="496"/>
                    </a:cubicBezTo>
                    <a:cubicBezTo>
                      <a:pt x="496" y="520"/>
                      <a:pt x="376" y="568"/>
                      <a:pt x="384" y="592"/>
                    </a:cubicBezTo>
                    <a:cubicBezTo>
                      <a:pt x="392" y="616"/>
                      <a:pt x="512" y="616"/>
                      <a:pt x="528" y="640"/>
                    </a:cubicBezTo>
                    <a:cubicBezTo>
                      <a:pt x="544" y="664"/>
                      <a:pt x="472" y="704"/>
                      <a:pt x="480" y="736"/>
                    </a:cubicBezTo>
                    <a:cubicBezTo>
                      <a:pt x="488" y="768"/>
                      <a:pt x="560" y="800"/>
                      <a:pt x="576" y="832"/>
                    </a:cubicBezTo>
                    <a:cubicBezTo>
                      <a:pt x="592" y="864"/>
                      <a:pt x="560" y="888"/>
                      <a:pt x="576" y="928"/>
                    </a:cubicBezTo>
                    <a:cubicBezTo>
                      <a:pt x="592" y="968"/>
                      <a:pt x="664" y="1024"/>
                      <a:pt x="672" y="1072"/>
                    </a:cubicBezTo>
                    <a:cubicBezTo>
                      <a:pt x="680" y="1120"/>
                      <a:pt x="616" y="1176"/>
                      <a:pt x="624" y="1216"/>
                    </a:cubicBezTo>
                    <a:cubicBezTo>
                      <a:pt x="632" y="1256"/>
                      <a:pt x="712" y="1272"/>
                      <a:pt x="720" y="1312"/>
                    </a:cubicBezTo>
                    <a:cubicBezTo>
                      <a:pt x="728" y="1352"/>
                      <a:pt x="672" y="1408"/>
                      <a:pt x="672" y="1456"/>
                    </a:cubicBezTo>
                    <a:cubicBezTo>
                      <a:pt x="672" y="1504"/>
                      <a:pt x="720" y="1560"/>
                      <a:pt x="720" y="1600"/>
                    </a:cubicBezTo>
                    <a:cubicBezTo>
                      <a:pt x="720" y="1640"/>
                      <a:pt x="664" y="1656"/>
                      <a:pt x="672" y="1696"/>
                    </a:cubicBezTo>
                    <a:cubicBezTo>
                      <a:pt x="680" y="1736"/>
                      <a:pt x="760" y="1792"/>
                      <a:pt x="768" y="1840"/>
                    </a:cubicBezTo>
                    <a:cubicBezTo>
                      <a:pt x="776" y="1888"/>
                      <a:pt x="720" y="1928"/>
                      <a:pt x="720" y="1984"/>
                    </a:cubicBezTo>
                    <a:cubicBezTo>
                      <a:pt x="720" y="2040"/>
                      <a:pt x="768" y="2136"/>
                      <a:pt x="768" y="2176"/>
                    </a:cubicBezTo>
                    <a:cubicBezTo>
                      <a:pt x="768" y="2216"/>
                      <a:pt x="720" y="2192"/>
                      <a:pt x="720" y="2224"/>
                    </a:cubicBezTo>
                    <a:cubicBezTo>
                      <a:pt x="720" y="2256"/>
                      <a:pt x="744" y="2312"/>
                      <a:pt x="768" y="2368"/>
                    </a:cubicBezTo>
                  </a:path>
                </a:pathLst>
              </a:custGeom>
              <a:noFill/>
              <a:ln w="9525">
                <a:solidFill>
                  <a:schemeClr val="fo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4" name="Freeform 131"/>
              <p:cNvSpPr>
                <a:spLocks/>
              </p:cNvSpPr>
              <p:nvPr/>
            </p:nvSpPr>
            <p:spPr bwMode="hidden">
              <a:xfrm flipH="1">
                <a:off x="3821" y="172"/>
                <a:ext cx="164" cy="597"/>
              </a:xfrm>
              <a:custGeom>
                <a:avLst/>
                <a:gdLst>
                  <a:gd name="T0" fmla="*/ 0 w 776"/>
                  <a:gd name="T1" fmla="*/ 0 h 2368"/>
                  <a:gd name="T2" fmla="*/ 0 w 776"/>
                  <a:gd name="T3" fmla="*/ 0 h 2368"/>
                  <a:gd name="T4" fmla="*/ 0 w 776"/>
                  <a:gd name="T5" fmla="*/ 0 h 2368"/>
                  <a:gd name="T6" fmla="*/ 0 w 776"/>
                  <a:gd name="T7" fmla="*/ 0 h 2368"/>
                  <a:gd name="T8" fmla="*/ 0 w 776"/>
                  <a:gd name="T9" fmla="*/ 0 h 2368"/>
                  <a:gd name="T10" fmla="*/ 0 w 776"/>
                  <a:gd name="T11" fmla="*/ 0 h 2368"/>
                  <a:gd name="T12" fmla="*/ 0 w 776"/>
                  <a:gd name="T13" fmla="*/ 0 h 2368"/>
                  <a:gd name="T14" fmla="*/ 0 w 776"/>
                  <a:gd name="T15" fmla="*/ 0 h 2368"/>
                  <a:gd name="T16" fmla="*/ 0 w 776"/>
                  <a:gd name="T17" fmla="*/ 0 h 2368"/>
                  <a:gd name="T18" fmla="*/ 0 w 776"/>
                  <a:gd name="T19" fmla="*/ 0 h 2368"/>
                  <a:gd name="T20" fmla="*/ 0 w 776"/>
                  <a:gd name="T21" fmla="*/ 0 h 2368"/>
                  <a:gd name="T22" fmla="*/ 0 w 776"/>
                  <a:gd name="T23" fmla="*/ 0 h 2368"/>
                  <a:gd name="T24" fmla="*/ 0 w 776"/>
                  <a:gd name="T25" fmla="*/ 0 h 2368"/>
                  <a:gd name="T26" fmla="*/ 0 w 776"/>
                  <a:gd name="T27" fmla="*/ 0 h 2368"/>
                  <a:gd name="T28" fmla="*/ 0 w 776"/>
                  <a:gd name="T29" fmla="*/ 0 h 2368"/>
                  <a:gd name="T30" fmla="*/ 0 w 776"/>
                  <a:gd name="T31" fmla="*/ 0 h 2368"/>
                  <a:gd name="T32" fmla="*/ 0 w 776"/>
                  <a:gd name="T33" fmla="*/ 0 h 2368"/>
                  <a:gd name="T34" fmla="*/ 0 w 776"/>
                  <a:gd name="T35" fmla="*/ 0 h 2368"/>
                  <a:gd name="T36" fmla="*/ 0 w 776"/>
                  <a:gd name="T37" fmla="*/ 0 h 2368"/>
                  <a:gd name="T38" fmla="*/ 0 w 776"/>
                  <a:gd name="T39" fmla="*/ 0 h 2368"/>
                  <a:gd name="T40" fmla="*/ 0 w 776"/>
                  <a:gd name="T41" fmla="*/ 0 h 2368"/>
                  <a:gd name="T42" fmla="*/ 0 w 776"/>
                  <a:gd name="T43" fmla="*/ 0 h 2368"/>
                  <a:gd name="T44" fmla="*/ 0 w 776"/>
                  <a:gd name="T45" fmla="*/ 0 h 2368"/>
                  <a:gd name="T46" fmla="*/ 0 w 776"/>
                  <a:gd name="T47" fmla="*/ 0 h 236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776" h="2368">
                    <a:moveTo>
                      <a:pt x="0" y="64"/>
                    </a:moveTo>
                    <a:cubicBezTo>
                      <a:pt x="112" y="32"/>
                      <a:pt x="224" y="0"/>
                      <a:pt x="240" y="16"/>
                    </a:cubicBezTo>
                    <a:cubicBezTo>
                      <a:pt x="256" y="32"/>
                      <a:pt x="80" y="136"/>
                      <a:pt x="96" y="160"/>
                    </a:cubicBezTo>
                    <a:cubicBezTo>
                      <a:pt x="112" y="184"/>
                      <a:pt x="320" y="136"/>
                      <a:pt x="336" y="160"/>
                    </a:cubicBezTo>
                    <a:cubicBezTo>
                      <a:pt x="352" y="184"/>
                      <a:pt x="184" y="272"/>
                      <a:pt x="192" y="304"/>
                    </a:cubicBezTo>
                    <a:cubicBezTo>
                      <a:pt x="200" y="336"/>
                      <a:pt x="368" y="328"/>
                      <a:pt x="384" y="352"/>
                    </a:cubicBezTo>
                    <a:cubicBezTo>
                      <a:pt x="400" y="376"/>
                      <a:pt x="272" y="424"/>
                      <a:pt x="288" y="448"/>
                    </a:cubicBezTo>
                    <a:cubicBezTo>
                      <a:pt x="304" y="472"/>
                      <a:pt x="464" y="472"/>
                      <a:pt x="480" y="496"/>
                    </a:cubicBezTo>
                    <a:cubicBezTo>
                      <a:pt x="496" y="520"/>
                      <a:pt x="376" y="568"/>
                      <a:pt x="384" y="592"/>
                    </a:cubicBezTo>
                    <a:cubicBezTo>
                      <a:pt x="392" y="616"/>
                      <a:pt x="512" y="616"/>
                      <a:pt x="528" y="640"/>
                    </a:cubicBezTo>
                    <a:cubicBezTo>
                      <a:pt x="544" y="664"/>
                      <a:pt x="472" y="704"/>
                      <a:pt x="480" y="736"/>
                    </a:cubicBezTo>
                    <a:cubicBezTo>
                      <a:pt x="488" y="768"/>
                      <a:pt x="560" y="800"/>
                      <a:pt x="576" y="832"/>
                    </a:cubicBezTo>
                    <a:cubicBezTo>
                      <a:pt x="592" y="864"/>
                      <a:pt x="560" y="888"/>
                      <a:pt x="576" y="928"/>
                    </a:cubicBezTo>
                    <a:cubicBezTo>
                      <a:pt x="592" y="968"/>
                      <a:pt x="664" y="1024"/>
                      <a:pt x="672" y="1072"/>
                    </a:cubicBezTo>
                    <a:cubicBezTo>
                      <a:pt x="680" y="1120"/>
                      <a:pt x="616" y="1176"/>
                      <a:pt x="624" y="1216"/>
                    </a:cubicBezTo>
                    <a:cubicBezTo>
                      <a:pt x="632" y="1256"/>
                      <a:pt x="712" y="1272"/>
                      <a:pt x="720" y="1312"/>
                    </a:cubicBezTo>
                    <a:cubicBezTo>
                      <a:pt x="728" y="1352"/>
                      <a:pt x="672" y="1408"/>
                      <a:pt x="672" y="1456"/>
                    </a:cubicBezTo>
                    <a:cubicBezTo>
                      <a:pt x="672" y="1504"/>
                      <a:pt x="720" y="1560"/>
                      <a:pt x="720" y="1600"/>
                    </a:cubicBezTo>
                    <a:cubicBezTo>
                      <a:pt x="720" y="1640"/>
                      <a:pt x="664" y="1656"/>
                      <a:pt x="672" y="1696"/>
                    </a:cubicBezTo>
                    <a:cubicBezTo>
                      <a:pt x="680" y="1736"/>
                      <a:pt x="760" y="1792"/>
                      <a:pt x="768" y="1840"/>
                    </a:cubicBezTo>
                    <a:cubicBezTo>
                      <a:pt x="776" y="1888"/>
                      <a:pt x="720" y="1928"/>
                      <a:pt x="720" y="1984"/>
                    </a:cubicBezTo>
                    <a:cubicBezTo>
                      <a:pt x="720" y="2040"/>
                      <a:pt x="768" y="2136"/>
                      <a:pt x="768" y="2176"/>
                    </a:cubicBezTo>
                    <a:cubicBezTo>
                      <a:pt x="768" y="2216"/>
                      <a:pt x="720" y="2192"/>
                      <a:pt x="720" y="2224"/>
                    </a:cubicBezTo>
                    <a:cubicBezTo>
                      <a:pt x="720" y="2256"/>
                      <a:pt x="744" y="2312"/>
                      <a:pt x="768" y="2368"/>
                    </a:cubicBezTo>
                  </a:path>
                </a:pathLst>
              </a:custGeom>
              <a:noFill/>
              <a:ln w="9525">
                <a:solidFill>
                  <a:schemeClr val="fo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5" name="Freeform 132"/>
              <p:cNvSpPr>
                <a:spLocks/>
              </p:cNvSpPr>
              <p:nvPr/>
            </p:nvSpPr>
            <p:spPr bwMode="hidden">
              <a:xfrm>
                <a:off x="4841" y="894"/>
                <a:ext cx="395" cy="628"/>
              </a:xfrm>
              <a:custGeom>
                <a:avLst/>
                <a:gdLst>
                  <a:gd name="T0" fmla="*/ 0 w 776"/>
                  <a:gd name="T1" fmla="*/ 0 h 2368"/>
                  <a:gd name="T2" fmla="*/ 1 w 776"/>
                  <a:gd name="T3" fmla="*/ 0 h 2368"/>
                  <a:gd name="T4" fmla="*/ 1 w 776"/>
                  <a:gd name="T5" fmla="*/ 0 h 2368"/>
                  <a:gd name="T6" fmla="*/ 1 w 776"/>
                  <a:gd name="T7" fmla="*/ 0 h 2368"/>
                  <a:gd name="T8" fmla="*/ 1 w 776"/>
                  <a:gd name="T9" fmla="*/ 0 h 2368"/>
                  <a:gd name="T10" fmla="*/ 1 w 776"/>
                  <a:gd name="T11" fmla="*/ 0 h 2368"/>
                  <a:gd name="T12" fmla="*/ 1 w 776"/>
                  <a:gd name="T13" fmla="*/ 0 h 2368"/>
                  <a:gd name="T14" fmla="*/ 1 w 776"/>
                  <a:gd name="T15" fmla="*/ 0 h 2368"/>
                  <a:gd name="T16" fmla="*/ 1 w 776"/>
                  <a:gd name="T17" fmla="*/ 0 h 2368"/>
                  <a:gd name="T18" fmla="*/ 1 w 776"/>
                  <a:gd name="T19" fmla="*/ 0 h 2368"/>
                  <a:gd name="T20" fmla="*/ 1 w 776"/>
                  <a:gd name="T21" fmla="*/ 0 h 2368"/>
                  <a:gd name="T22" fmla="*/ 1 w 776"/>
                  <a:gd name="T23" fmla="*/ 0 h 2368"/>
                  <a:gd name="T24" fmla="*/ 1 w 776"/>
                  <a:gd name="T25" fmla="*/ 0 h 2368"/>
                  <a:gd name="T26" fmla="*/ 1 w 776"/>
                  <a:gd name="T27" fmla="*/ 0 h 2368"/>
                  <a:gd name="T28" fmla="*/ 1 w 776"/>
                  <a:gd name="T29" fmla="*/ 0 h 2368"/>
                  <a:gd name="T30" fmla="*/ 1 w 776"/>
                  <a:gd name="T31" fmla="*/ 0 h 2368"/>
                  <a:gd name="T32" fmla="*/ 1 w 776"/>
                  <a:gd name="T33" fmla="*/ 0 h 2368"/>
                  <a:gd name="T34" fmla="*/ 1 w 776"/>
                  <a:gd name="T35" fmla="*/ 0 h 2368"/>
                  <a:gd name="T36" fmla="*/ 1 w 776"/>
                  <a:gd name="T37" fmla="*/ 0 h 2368"/>
                  <a:gd name="T38" fmla="*/ 1 w 776"/>
                  <a:gd name="T39" fmla="*/ 0 h 2368"/>
                  <a:gd name="T40" fmla="*/ 1 w 776"/>
                  <a:gd name="T41" fmla="*/ 0 h 2368"/>
                  <a:gd name="T42" fmla="*/ 1 w 776"/>
                  <a:gd name="T43" fmla="*/ 0 h 2368"/>
                  <a:gd name="T44" fmla="*/ 1 w 776"/>
                  <a:gd name="T45" fmla="*/ 0 h 2368"/>
                  <a:gd name="T46" fmla="*/ 1 w 776"/>
                  <a:gd name="T47" fmla="*/ 0 h 236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776" h="2368">
                    <a:moveTo>
                      <a:pt x="0" y="64"/>
                    </a:moveTo>
                    <a:cubicBezTo>
                      <a:pt x="112" y="32"/>
                      <a:pt x="224" y="0"/>
                      <a:pt x="240" y="16"/>
                    </a:cubicBezTo>
                    <a:cubicBezTo>
                      <a:pt x="256" y="32"/>
                      <a:pt x="80" y="136"/>
                      <a:pt x="96" y="160"/>
                    </a:cubicBezTo>
                    <a:cubicBezTo>
                      <a:pt x="112" y="184"/>
                      <a:pt x="320" y="136"/>
                      <a:pt x="336" y="160"/>
                    </a:cubicBezTo>
                    <a:cubicBezTo>
                      <a:pt x="352" y="184"/>
                      <a:pt x="184" y="272"/>
                      <a:pt x="192" y="304"/>
                    </a:cubicBezTo>
                    <a:cubicBezTo>
                      <a:pt x="200" y="336"/>
                      <a:pt x="368" y="328"/>
                      <a:pt x="384" y="352"/>
                    </a:cubicBezTo>
                    <a:cubicBezTo>
                      <a:pt x="400" y="376"/>
                      <a:pt x="272" y="424"/>
                      <a:pt x="288" y="448"/>
                    </a:cubicBezTo>
                    <a:cubicBezTo>
                      <a:pt x="304" y="472"/>
                      <a:pt x="464" y="472"/>
                      <a:pt x="480" y="496"/>
                    </a:cubicBezTo>
                    <a:cubicBezTo>
                      <a:pt x="496" y="520"/>
                      <a:pt x="376" y="568"/>
                      <a:pt x="384" y="592"/>
                    </a:cubicBezTo>
                    <a:cubicBezTo>
                      <a:pt x="392" y="616"/>
                      <a:pt x="512" y="616"/>
                      <a:pt x="528" y="640"/>
                    </a:cubicBezTo>
                    <a:cubicBezTo>
                      <a:pt x="544" y="664"/>
                      <a:pt x="472" y="704"/>
                      <a:pt x="480" y="736"/>
                    </a:cubicBezTo>
                    <a:cubicBezTo>
                      <a:pt x="488" y="768"/>
                      <a:pt x="560" y="800"/>
                      <a:pt x="576" y="832"/>
                    </a:cubicBezTo>
                    <a:cubicBezTo>
                      <a:pt x="592" y="864"/>
                      <a:pt x="560" y="888"/>
                      <a:pt x="576" y="928"/>
                    </a:cubicBezTo>
                    <a:cubicBezTo>
                      <a:pt x="592" y="968"/>
                      <a:pt x="664" y="1024"/>
                      <a:pt x="672" y="1072"/>
                    </a:cubicBezTo>
                    <a:cubicBezTo>
                      <a:pt x="680" y="1120"/>
                      <a:pt x="616" y="1176"/>
                      <a:pt x="624" y="1216"/>
                    </a:cubicBezTo>
                    <a:cubicBezTo>
                      <a:pt x="632" y="1256"/>
                      <a:pt x="712" y="1272"/>
                      <a:pt x="720" y="1312"/>
                    </a:cubicBezTo>
                    <a:cubicBezTo>
                      <a:pt x="728" y="1352"/>
                      <a:pt x="672" y="1408"/>
                      <a:pt x="672" y="1456"/>
                    </a:cubicBezTo>
                    <a:cubicBezTo>
                      <a:pt x="672" y="1504"/>
                      <a:pt x="720" y="1560"/>
                      <a:pt x="720" y="1600"/>
                    </a:cubicBezTo>
                    <a:cubicBezTo>
                      <a:pt x="720" y="1640"/>
                      <a:pt x="664" y="1656"/>
                      <a:pt x="672" y="1696"/>
                    </a:cubicBezTo>
                    <a:cubicBezTo>
                      <a:pt x="680" y="1736"/>
                      <a:pt x="760" y="1792"/>
                      <a:pt x="768" y="1840"/>
                    </a:cubicBezTo>
                    <a:cubicBezTo>
                      <a:pt x="776" y="1888"/>
                      <a:pt x="720" y="1928"/>
                      <a:pt x="720" y="1984"/>
                    </a:cubicBezTo>
                    <a:cubicBezTo>
                      <a:pt x="720" y="2040"/>
                      <a:pt x="768" y="2136"/>
                      <a:pt x="768" y="2176"/>
                    </a:cubicBezTo>
                    <a:cubicBezTo>
                      <a:pt x="768" y="2216"/>
                      <a:pt x="720" y="2192"/>
                      <a:pt x="720" y="2224"/>
                    </a:cubicBezTo>
                    <a:cubicBezTo>
                      <a:pt x="720" y="2256"/>
                      <a:pt x="744" y="2312"/>
                      <a:pt x="768" y="2368"/>
                    </a:cubicBezTo>
                  </a:path>
                </a:pathLst>
              </a:custGeom>
              <a:noFill/>
              <a:ln w="9525">
                <a:solidFill>
                  <a:schemeClr val="accent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6" name="Freeform 133"/>
              <p:cNvSpPr>
                <a:spLocks/>
              </p:cNvSpPr>
              <p:nvPr/>
            </p:nvSpPr>
            <p:spPr bwMode="hidden">
              <a:xfrm>
                <a:off x="4636" y="576"/>
                <a:ext cx="594" cy="417"/>
              </a:xfrm>
              <a:custGeom>
                <a:avLst/>
                <a:gdLst>
                  <a:gd name="T0" fmla="*/ 0 w 776"/>
                  <a:gd name="T1" fmla="*/ 0 h 2368"/>
                  <a:gd name="T2" fmla="*/ 10 w 776"/>
                  <a:gd name="T3" fmla="*/ 0 h 2368"/>
                  <a:gd name="T4" fmla="*/ 4 w 776"/>
                  <a:gd name="T5" fmla="*/ 0 h 2368"/>
                  <a:gd name="T6" fmla="*/ 14 w 776"/>
                  <a:gd name="T7" fmla="*/ 0 h 2368"/>
                  <a:gd name="T8" fmla="*/ 8 w 776"/>
                  <a:gd name="T9" fmla="*/ 0 h 2368"/>
                  <a:gd name="T10" fmla="*/ 15 w 776"/>
                  <a:gd name="T11" fmla="*/ 0 h 2368"/>
                  <a:gd name="T12" fmla="*/ 11 w 776"/>
                  <a:gd name="T13" fmla="*/ 0 h 2368"/>
                  <a:gd name="T14" fmla="*/ 19 w 776"/>
                  <a:gd name="T15" fmla="*/ 0 h 2368"/>
                  <a:gd name="T16" fmla="*/ 15 w 776"/>
                  <a:gd name="T17" fmla="*/ 0 h 2368"/>
                  <a:gd name="T18" fmla="*/ 21 w 776"/>
                  <a:gd name="T19" fmla="*/ 0 h 2368"/>
                  <a:gd name="T20" fmla="*/ 19 w 776"/>
                  <a:gd name="T21" fmla="*/ 0 h 2368"/>
                  <a:gd name="T22" fmla="*/ 24 w 776"/>
                  <a:gd name="T23" fmla="*/ 0 h 2368"/>
                  <a:gd name="T24" fmla="*/ 24 w 776"/>
                  <a:gd name="T25" fmla="*/ 0 h 2368"/>
                  <a:gd name="T26" fmla="*/ 27 w 776"/>
                  <a:gd name="T27" fmla="*/ 0 h 2368"/>
                  <a:gd name="T28" fmla="*/ 25 w 776"/>
                  <a:gd name="T29" fmla="*/ 0 h 2368"/>
                  <a:gd name="T30" fmla="*/ 29 w 776"/>
                  <a:gd name="T31" fmla="*/ 0 h 2368"/>
                  <a:gd name="T32" fmla="*/ 27 w 776"/>
                  <a:gd name="T33" fmla="*/ 0 h 2368"/>
                  <a:gd name="T34" fmla="*/ 29 w 776"/>
                  <a:gd name="T35" fmla="*/ 0 h 2368"/>
                  <a:gd name="T36" fmla="*/ 27 w 776"/>
                  <a:gd name="T37" fmla="*/ 0 h 2368"/>
                  <a:gd name="T38" fmla="*/ 31 w 776"/>
                  <a:gd name="T39" fmla="*/ 0 h 2368"/>
                  <a:gd name="T40" fmla="*/ 29 w 776"/>
                  <a:gd name="T41" fmla="*/ 0 h 2368"/>
                  <a:gd name="T42" fmla="*/ 31 w 776"/>
                  <a:gd name="T43" fmla="*/ 0 h 2368"/>
                  <a:gd name="T44" fmla="*/ 29 w 776"/>
                  <a:gd name="T45" fmla="*/ 0 h 2368"/>
                  <a:gd name="T46" fmla="*/ 31 w 776"/>
                  <a:gd name="T47" fmla="*/ 0 h 236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776" h="2368">
                    <a:moveTo>
                      <a:pt x="0" y="64"/>
                    </a:moveTo>
                    <a:cubicBezTo>
                      <a:pt x="112" y="32"/>
                      <a:pt x="224" y="0"/>
                      <a:pt x="240" y="16"/>
                    </a:cubicBezTo>
                    <a:cubicBezTo>
                      <a:pt x="256" y="32"/>
                      <a:pt x="80" y="136"/>
                      <a:pt x="96" y="160"/>
                    </a:cubicBezTo>
                    <a:cubicBezTo>
                      <a:pt x="112" y="184"/>
                      <a:pt x="320" y="136"/>
                      <a:pt x="336" y="160"/>
                    </a:cubicBezTo>
                    <a:cubicBezTo>
                      <a:pt x="352" y="184"/>
                      <a:pt x="184" y="272"/>
                      <a:pt x="192" y="304"/>
                    </a:cubicBezTo>
                    <a:cubicBezTo>
                      <a:pt x="200" y="336"/>
                      <a:pt x="368" y="328"/>
                      <a:pt x="384" y="352"/>
                    </a:cubicBezTo>
                    <a:cubicBezTo>
                      <a:pt x="400" y="376"/>
                      <a:pt x="272" y="424"/>
                      <a:pt x="288" y="448"/>
                    </a:cubicBezTo>
                    <a:cubicBezTo>
                      <a:pt x="304" y="472"/>
                      <a:pt x="464" y="472"/>
                      <a:pt x="480" y="496"/>
                    </a:cubicBezTo>
                    <a:cubicBezTo>
                      <a:pt x="496" y="520"/>
                      <a:pt x="376" y="568"/>
                      <a:pt x="384" y="592"/>
                    </a:cubicBezTo>
                    <a:cubicBezTo>
                      <a:pt x="392" y="616"/>
                      <a:pt x="512" y="616"/>
                      <a:pt x="528" y="640"/>
                    </a:cubicBezTo>
                    <a:cubicBezTo>
                      <a:pt x="544" y="664"/>
                      <a:pt x="472" y="704"/>
                      <a:pt x="480" y="736"/>
                    </a:cubicBezTo>
                    <a:cubicBezTo>
                      <a:pt x="488" y="768"/>
                      <a:pt x="560" y="800"/>
                      <a:pt x="576" y="832"/>
                    </a:cubicBezTo>
                    <a:cubicBezTo>
                      <a:pt x="592" y="864"/>
                      <a:pt x="560" y="888"/>
                      <a:pt x="576" y="928"/>
                    </a:cubicBezTo>
                    <a:cubicBezTo>
                      <a:pt x="592" y="968"/>
                      <a:pt x="664" y="1024"/>
                      <a:pt x="672" y="1072"/>
                    </a:cubicBezTo>
                    <a:cubicBezTo>
                      <a:pt x="680" y="1120"/>
                      <a:pt x="616" y="1176"/>
                      <a:pt x="624" y="1216"/>
                    </a:cubicBezTo>
                    <a:cubicBezTo>
                      <a:pt x="632" y="1256"/>
                      <a:pt x="712" y="1272"/>
                      <a:pt x="720" y="1312"/>
                    </a:cubicBezTo>
                    <a:cubicBezTo>
                      <a:pt x="728" y="1352"/>
                      <a:pt x="672" y="1408"/>
                      <a:pt x="672" y="1456"/>
                    </a:cubicBezTo>
                    <a:cubicBezTo>
                      <a:pt x="672" y="1504"/>
                      <a:pt x="720" y="1560"/>
                      <a:pt x="720" y="1600"/>
                    </a:cubicBezTo>
                    <a:cubicBezTo>
                      <a:pt x="720" y="1640"/>
                      <a:pt x="664" y="1656"/>
                      <a:pt x="672" y="1696"/>
                    </a:cubicBezTo>
                    <a:cubicBezTo>
                      <a:pt x="680" y="1736"/>
                      <a:pt x="760" y="1792"/>
                      <a:pt x="768" y="1840"/>
                    </a:cubicBezTo>
                    <a:cubicBezTo>
                      <a:pt x="776" y="1888"/>
                      <a:pt x="720" y="1928"/>
                      <a:pt x="720" y="1984"/>
                    </a:cubicBezTo>
                    <a:cubicBezTo>
                      <a:pt x="720" y="2040"/>
                      <a:pt x="768" y="2136"/>
                      <a:pt x="768" y="2176"/>
                    </a:cubicBezTo>
                    <a:cubicBezTo>
                      <a:pt x="768" y="2216"/>
                      <a:pt x="720" y="2192"/>
                      <a:pt x="720" y="2224"/>
                    </a:cubicBezTo>
                    <a:cubicBezTo>
                      <a:pt x="720" y="2256"/>
                      <a:pt x="744" y="2312"/>
                      <a:pt x="768" y="2368"/>
                    </a:cubicBezTo>
                  </a:path>
                </a:pathLst>
              </a:custGeom>
              <a:noFill/>
              <a:ln w="9525">
                <a:solidFill>
                  <a:schemeClr val="fo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7" name="Freeform 134"/>
              <p:cNvSpPr>
                <a:spLocks/>
              </p:cNvSpPr>
              <p:nvPr/>
            </p:nvSpPr>
            <p:spPr bwMode="hidden">
              <a:xfrm>
                <a:off x="4658" y="132"/>
                <a:ext cx="260" cy="559"/>
              </a:xfrm>
              <a:custGeom>
                <a:avLst/>
                <a:gdLst>
                  <a:gd name="T0" fmla="*/ 0 w 776"/>
                  <a:gd name="T1" fmla="*/ 0 h 2368"/>
                  <a:gd name="T2" fmla="*/ 0 w 776"/>
                  <a:gd name="T3" fmla="*/ 0 h 2368"/>
                  <a:gd name="T4" fmla="*/ 0 w 776"/>
                  <a:gd name="T5" fmla="*/ 0 h 2368"/>
                  <a:gd name="T6" fmla="*/ 0 w 776"/>
                  <a:gd name="T7" fmla="*/ 0 h 2368"/>
                  <a:gd name="T8" fmla="*/ 0 w 776"/>
                  <a:gd name="T9" fmla="*/ 0 h 2368"/>
                  <a:gd name="T10" fmla="*/ 0 w 776"/>
                  <a:gd name="T11" fmla="*/ 0 h 2368"/>
                  <a:gd name="T12" fmla="*/ 0 w 776"/>
                  <a:gd name="T13" fmla="*/ 0 h 2368"/>
                  <a:gd name="T14" fmla="*/ 0 w 776"/>
                  <a:gd name="T15" fmla="*/ 0 h 2368"/>
                  <a:gd name="T16" fmla="*/ 0 w 776"/>
                  <a:gd name="T17" fmla="*/ 0 h 2368"/>
                  <a:gd name="T18" fmla="*/ 0 w 776"/>
                  <a:gd name="T19" fmla="*/ 0 h 2368"/>
                  <a:gd name="T20" fmla="*/ 0 w 776"/>
                  <a:gd name="T21" fmla="*/ 0 h 2368"/>
                  <a:gd name="T22" fmla="*/ 0 w 776"/>
                  <a:gd name="T23" fmla="*/ 0 h 2368"/>
                  <a:gd name="T24" fmla="*/ 0 w 776"/>
                  <a:gd name="T25" fmla="*/ 0 h 2368"/>
                  <a:gd name="T26" fmla="*/ 0 w 776"/>
                  <a:gd name="T27" fmla="*/ 0 h 2368"/>
                  <a:gd name="T28" fmla="*/ 0 w 776"/>
                  <a:gd name="T29" fmla="*/ 0 h 2368"/>
                  <a:gd name="T30" fmla="*/ 0 w 776"/>
                  <a:gd name="T31" fmla="*/ 0 h 2368"/>
                  <a:gd name="T32" fmla="*/ 0 w 776"/>
                  <a:gd name="T33" fmla="*/ 0 h 2368"/>
                  <a:gd name="T34" fmla="*/ 0 w 776"/>
                  <a:gd name="T35" fmla="*/ 0 h 2368"/>
                  <a:gd name="T36" fmla="*/ 0 w 776"/>
                  <a:gd name="T37" fmla="*/ 0 h 2368"/>
                  <a:gd name="T38" fmla="*/ 0 w 776"/>
                  <a:gd name="T39" fmla="*/ 0 h 2368"/>
                  <a:gd name="T40" fmla="*/ 0 w 776"/>
                  <a:gd name="T41" fmla="*/ 0 h 2368"/>
                  <a:gd name="T42" fmla="*/ 0 w 776"/>
                  <a:gd name="T43" fmla="*/ 0 h 2368"/>
                  <a:gd name="T44" fmla="*/ 0 w 776"/>
                  <a:gd name="T45" fmla="*/ 0 h 2368"/>
                  <a:gd name="T46" fmla="*/ 0 w 776"/>
                  <a:gd name="T47" fmla="*/ 0 h 236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776" h="2368">
                    <a:moveTo>
                      <a:pt x="0" y="64"/>
                    </a:moveTo>
                    <a:cubicBezTo>
                      <a:pt x="112" y="32"/>
                      <a:pt x="224" y="0"/>
                      <a:pt x="240" y="16"/>
                    </a:cubicBezTo>
                    <a:cubicBezTo>
                      <a:pt x="256" y="32"/>
                      <a:pt x="80" y="136"/>
                      <a:pt x="96" y="160"/>
                    </a:cubicBezTo>
                    <a:cubicBezTo>
                      <a:pt x="112" y="184"/>
                      <a:pt x="320" y="136"/>
                      <a:pt x="336" y="160"/>
                    </a:cubicBezTo>
                    <a:cubicBezTo>
                      <a:pt x="352" y="184"/>
                      <a:pt x="184" y="272"/>
                      <a:pt x="192" y="304"/>
                    </a:cubicBezTo>
                    <a:cubicBezTo>
                      <a:pt x="200" y="336"/>
                      <a:pt x="368" y="328"/>
                      <a:pt x="384" y="352"/>
                    </a:cubicBezTo>
                    <a:cubicBezTo>
                      <a:pt x="400" y="376"/>
                      <a:pt x="272" y="424"/>
                      <a:pt x="288" y="448"/>
                    </a:cubicBezTo>
                    <a:cubicBezTo>
                      <a:pt x="304" y="472"/>
                      <a:pt x="464" y="472"/>
                      <a:pt x="480" y="496"/>
                    </a:cubicBezTo>
                    <a:cubicBezTo>
                      <a:pt x="496" y="520"/>
                      <a:pt x="376" y="568"/>
                      <a:pt x="384" y="592"/>
                    </a:cubicBezTo>
                    <a:cubicBezTo>
                      <a:pt x="392" y="616"/>
                      <a:pt x="512" y="616"/>
                      <a:pt x="528" y="640"/>
                    </a:cubicBezTo>
                    <a:cubicBezTo>
                      <a:pt x="544" y="664"/>
                      <a:pt x="472" y="704"/>
                      <a:pt x="480" y="736"/>
                    </a:cubicBezTo>
                    <a:cubicBezTo>
                      <a:pt x="488" y="768"/>
                      <a:pt x="560" y="800"/>
                      <a:pt x="576" y="832"/>
                    </a:cubicBezTo>
                    <a:cubicBezTo>
                      <a:pt x="592" y="864"/>
                      <a:pt x="560" y="888"/>
                      <a:pt x="576" y="928"/>
                    </a:cubicBezTo>
                    <a:cubicBezTo>
                      <a:pt x="592" y="968"/>
                      <a:pt x="664" y="1024"/>
                      <a:pt x="672" y="1072"/>
                    </a:cubicBezTo>
                    <a:cubicBezTo>
                      <a:pt x="680" y="1120"/>
                      <a:pt x="616" y="1176"/>
                      <a:pt x="624" y="1216"/>
                    </a:cubicBezTo>
                    <a:cubicBezTo>
                      <a:pt x="632" y="1256"/>
                      <a:pt x="712" y="1272"/>
                      <a:pt x="720" y="1312"/>
                    </a:cubicBezTo>
                    <a:cubicBezTo>
                      <a:pt x="728" y="1352"/>
                      <a:pt x="672" y="1408"/>
                      <a:pt x="672" y="1456"/>
                    </a:cubicBezTo>
                    <a:cubicBezTo>
                      <a:pt x="672" y="1504"/>
                      <a:pt x="720" y="1560"/>
                      <a:pt x="720" y="1600"/>
                    </a:cubicBezTo>
                    <a:cubicBezTo>
                      <a:pt x="720" y="1640"/>
                      <a:pt x="664" y="1656"/>
                      <a:pt x="672" y="1696"/>
                    </a:cubicBezTo>
                    <a:cubicBezTo>
                      <a:pt x="680" y="1736"/>
                      <a:pt x="760" y="1792"/>
                      <a:pt x="768" y="1840"/>
                    </a:cubicBezTo>
                    <a:cubicBezTo>
                      <a:pt x="776" y="1888"/>
                      <a:pt x="720" y="1928"/>
                      <a:pt x="720" y="1984"/>
                    </a:cubicBezTo>
                    <a:cubicBezTo>
                      <a:pt x="720" y="2040"/>
                      <a:pt x="768" y="2136"/>
                      <a:pt x="768" y="2176"/>
                    </a:cubicBezTo>
                    <a:cubicBezTo>
                      <a:pt x="768" y="2216"/>
                      <a:pt x="720" y="2192"/>
                      <a:pt x="720" y="2224"/>
                    </a:cubicBezTo>
                    <a:cubicBezTo>
                      <a:pt x="720" y="2256"/>
                      <a:pt x="744" y="2312"/>
                      <a:pt x="768" y="2368"/>
                    </a:cubicBezTo>
                  </a:path>
                </a:pathLst>
              </a:custGeom>
              <a:noFill/>
              <a:ln w="9525">
                <a:solidFill>
                  <a:schemeClr val="fo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8" name="Freeform 135"/>
              <p:cNvSpPr>
                <a:spLocks/>
              </p:cNvSpPr>
              <p:nvPr/>
            </p:nvSpPr>
            <p:spPr bwMode="hidden">
              <a:xfrm rot="-1346631">
                <a:off x="4401" y="599"/>
                <a:ext cx="175" cy="329"/>
              </a:xfrm>
              <a:custGeom>
                <a:avLst/>
                <a:gdLst>
                  <a:gd name="T0" fmla="*/ 0 w 776"/>
                  <a:gd name="T1" fmla="*/ 0 h 2368"/>
                  <a:gd name="T2" fmla="*/ 0 w 776"/>
                  <a:gd name="T3" fmla="*/ 0 h 2368"/>
                  <a:gd name="T4" fmla="*/ 0 w 776"/>
                  <a:gd name="T5" fmla="*/ 0 h 2368"/>
                  <a:gd name="T6" fmla="*/ 0 w 776"/>
                  <a:gd name="T7" fmla="*/ 0 h 2368"/>
                  <a:gd name="T8" fmla="*/ 0 w 776"/>
                  <a:gd name="T9" fmla="*/ 0 h 2368"/>
                  <a:gd name="T10" fmla="*/ 0 w 776"/>
                  <a:gd name="T11" fmla="*/ 0 h 2368"/>
                  <a:gd name="T12" fmla="*/ 0 w 776"/>
                  <a:gd name="T13" fmla="*/ 0 h 2368"/>
                  <a:gd name="T14" fmla="*/ 0 w 776"/>
                  <a:gd name="T15" fmla="*/ 0 h 2368"/>
                  <a:gd name="T16" fmla="*/ 0 w 776"/>
                  <a:gd name="T17" fmla="*/ 0 h 2368"/>
                  <a:gd name="T18" fmla="*/ 0 w 776"/>
                  <a:gd name="T19" fmla="*/ 0 h 2368"/>
                  <a:gd name="T20" fmla="*/ 0 w 776"/>
                  <a:gd name="T21" fmla="*/ 0 h 2368"/>
                  <a:gd name="T22" fmla="*/ 0 w 776"/>
                  <a:gd name="T23" fmla="*/ 0 h 2368"/>
                  <a:gd name="T24" fmla="*/ 0 w 776"/>
                  <a:gd name="T25" fmla="*/ 0 h 2368"/>
                  <a:gd name="T26" fmla="*/ 0 w 776"/>
                  <a:gd name="T27" fmla="*/ 0 h 2368"/>
                  <a:gd name="T28" fmla="*/ 0 w 776"/>
                  <a:gd name="T29" fmla="*/ 0 h 2368"/>
                  <a:gd name="T30" fmla="*/ 0 w 776"/>
                  <a:gd name="T31" fmla="*/ 0 h 2368"/>
                  <a:gd name="T32" fmla="*/ 0 w 776"/>
                  <a:gd name="T33" fmla="*/ 0 h 2368"/>
                  <a:gd name="T34" fmla="*/ 0 w 776"/>
                  <a:gd name="T35" fmla="*/ 0 h 2368"/>
                  <a:gd name="T36" fmla="*/ 0 w 776"/>
                  <a:gd name="T37" fmla="*/ 0 h 2368"/>
                  <a:gd name="T38" fmla="*/ 0 w 776"/>
                  <a:gd name="T39" fmla="*/ 0 h 2368"/>
                  <a:gd name="T40" fmla="*/ 0 w 776"/>
                  <a:gd name="T41" fmla="*/ 0 h 2368"/>
                  <a:gd name="T42" fmla="*/ 0 w 776"/>
                  <a:gd name="T43" fmla="*/ 0 h 2368"/>
                  <a:gd name="T44" fmla="*/ 0 w 776"/>
                  <a:gd name="T45" fmla="*/ 0 h 2368"/>
                  <a:gd name="T46" fmla="*/ 0 w 776"/>
                  <a:gd name="T47" fmla="*/ 0 h 236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776" h="2368">
                    <a:moveTo>
                      <a:pt x="0" y="64"/>
                    </a:moveTo>
                    <a:cubicBezTo>
                      <a:pt x="112" y="32"/>
                      <a:pt x="224" y="0"/>
                      <a:pt x="240" y="16"/>
                    </a:cubicBezTo>
                    <a:cubicBezTo>
                      <a:pt x="256" y="32"/>
                      <a:pt x="80" y="136"/>
                      <a:pt x="96" y="160"/>
                    </a:cubicBezTo>
                    <a:cubicBezTo>
                      <a:pt x="112" y="184"/>
                      <a:pt x="320" y="136"/>
                      <a:pt x="336" y="160"/>
                    </a:cubicBezTo>
                    <a:cubicBezTo>
                      <a:pt x="352" y="184"/>
                      <a:pt x="184" y="272"/>
                      <a:pt x="192" y="304"/>
                    </a:cubicBezTo>
                    <a:cubicBezTo>
                      <a:pt x="200" y="336"/>
                      <a:pt x="368" y="328"/>
                      <a:pt x="384" y="352"/>
                    </a:cubicBezTo>
                    <a:cubicBezTo>
                      <a:pt x="400" y="376"/>
                      <a:pt x="272" y="424"/>
                      <a:pt x="288" y="448"/>
                    </a:cubicBezTo>
                    <a:cubicBezTo>
                      <a:pt x="304" y="472"/>
                      <a:pt x="464" y="472"/>
                      <a:pt x="480" y="496"/>
                    </a:cubicBezTo>
                    <a:cubicBezTo>
                      <a:pt x="496" y="520"/>
                      <a:pt x="376" y="568"/>
                      <a:pt x="384" y="592"/>
                    </a:cubicBezTo>
                    <a:cubicBezTo>
                      <a:pt x="392" y="616"/>
                      <a:pt x="512" y="616"/>
                      <a:pt x="528" y="640"/>
                    </a:cubicBezTo>
                    <a:cubicBezTo>
                      <a:pt x="544" y="664"/>
                      <a:pt x="472" y="704"/>
                      <a:pt x="480" y="736"/>
                    </a:cubicBezTo>
                    <a:cubicBezTo>
                      <a:pt x="488" y="768"/>
                      <a:pt x="560" y="800"/>
                      <a:pt x="576" y="832"/>
                    </a:cubicBezTo>
                    <a:cubicBezTo>
                      <a:pt x="592" y="864"/>
                      <a:pt x="560" y="888"/>
                      <a:pt x="576" y="928"/>
                    </a:cubicBezTo>
                    <a:cubicBezTo>
                      <a:pt x="592" y="968"/>
                      <a:pt x="664" y="1024"/>
                      <a:pt x="672" y="1072"/>
                    </a:cubicBezTo>
                    <a:cubicBezTo>
                      <a:pt x="680" y="1120"/>
                      <a:pt x="616" y="1176"/>
                      <a:pt x="624" y="1216"/>
                    </a:cubicBezTo>
                    <a:cubicBezTo>
                      <a:pt x="632" y="1256"/>
                      <a:pt x="712" y="1272"/>
                      <a:pt x="720" y="1312"/>
                    </a:cubicBezTo>
                    <a:cubicBezTo>
                      <a:pt x="728" y="1352"/>
                      <a:pt x="672" y="1408"/>
                      <a:pt x="672" y="1456"/>
                    </a:cubicBezTo>
                    <a:cubicBezTo>
                      <a:pt x="672" y="1504"/>
                      <a:pt x="720" y="1560"/>
                      <a:pt x="720" y="1600"/>
                    </a:cubicBezTo>
                    <a:cubicBezTo>
                      <a:pt x="720" y="1640"/>
                      <a:pt x="664" y="1656"/>
                      <a:pt x="672" y="1696"/>
                    </a:cubicBezTo>
                    <a:cubicBezTo>
                      <a:pt x="680" y="1736"/>
                      <a:pt x="760" y="1792"/>
                      <a:pt x="768" y="1840"/>
                    </a:cubicBezTo>
                    <a:cubicBezTo>
                      <a:pt x="776" y="1888"/>
                      <a:pt x="720" y="1928"/>
                      <a:pt x="720" y="1984"/>
                    </a:cubicBezTo>
                    <a:cubicBezTo>
                      <a:pt x="720" y="2040"/>
                      <a:pt x="768" y="2136"/>
                      <a:pt x="768" y="2176"/>
                    </a:cubicBezTo>
                    <a:cubicBezTo>
                      <a:pt x="768" y="2216"/>
                      <a:pt x="720" y="2192"/>
                      <a:pt x="720" y="2224"/>
                    </a:cubicBezTo>
                    <a:cubicBezTo>
                      <a:pt x="720" y="2256"/>
                      <a:pt x="744" y="2312"/>
                      <a:pt x="768" y="2368"/>
                    </a:cubicBezTo>
                  </a:path>
                </a:pathLst>
              </a:custGeom>
              <a:noFill/>
              <a:ln w="9525">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59" name="Freeform 136"/>
              <p:cNvSpPr>
                <a:spLocks/>
              </p:cNvSpPr>
              <p:nvPr/>
            </p:nvSpPr>
            <p:spPr bwMode="hidden">
              <a:xfrm rot="1346631" flipH="1">
                <a:off x="3783" y="589"/>
                <a:ext cx="172" cy="330"/>
              </a:xfrm>
              <a:custGeom>
                <a:avLst/>
                <a:gdLst>
                  <a:gd name="T0" fmla="*/ 0 w 776"/>
                  <a:gd name="T1" fmla="*/ 0 h 2368"/>
                  <a:gd name="T2" fmla="*/ 0 w 776"/>
                  <a:gd name="T3" fmla="*/ 0 h 2368"/>
                  <a:gd name="T4" fmla="*/ 0 w 776"/>
                  <a:gd name="T5" fmla="*/ 0 h 2368"/>
                  <a:gd name="T6" fmla="*/ 0 w 776"/>
                  <a:gd name="T7" fmla="*/ 0 h 2368"/>
                  <a:gd name="T8" fmla="*/ 0 w 776"/>
                  <a:gd name="T9" fmla="*/ 0 h 2368"/>
                  <a:gd name="T10" fmla="*/ 0 w 776"/>
                  <a:gd name="T11" fmla="*/ 0 h 2368"/>
                  <a:gd name="T12" fmla="*/ 0 w 776"/>
                  <a:gd name="T13" fmla="*/ 0 h 2368"/>
                  <a:gd name="T14" fmla="*/ 0 w 776"/>
                  <a:gd name="T15" fmla="*/ 0 h 2368"/>
                  <a:gd name="T16" fmla="*/ 0 w 776"/>
                  <a:gd name="T17" fmla="*/ 0 h 2368"/>
                  <a:gd name="T18" fmla="*/ 0 w 776"/>
                  <a:gd name="T19" fmla="*/ 0 h 2368"/>
                  <a:gd name="T20" fmla="*/ 0 w 776"/>
                  <a:gd name="T21" fmla="*/ 0 h 2368"/>
                  <a:gd name="T22" fmla="*/ 0 w 776"/>
                  <a:gd name="T23" fmla="*/ 0 h 2368"/>
                  <a:gd name="T24" fmla="*/ 0 w 776"/>
                  <a:gd name="T25" fmla="*/ 0 h 2368"/>
                  <a:gd name="T26" fmla="*/ 0 w 776"/>
                  <a:gd name="T27" fmla="*/ 0 h 2368"/>
                  <a:gd name="T28" fmla="*/ 0 w 776"/>
                  <a:gd name="T29" fmla="*/ 0 h 2368"/>
                  <a:gd name="T30" fmla="*/ 0 w 776"/>
                  <a:gd name="T31" fmla="*/ 0 h 2368"/>
                  <a:gd name="T32" fmla="*/ 0 w 776"/>
                  <a:gd name="T33" fmla="*/ 0 h 2368"/>
                  <a:gd name="T34" fmla="*/ 0 w 776"/>
                  <a:gd name="T35" fmla="*/ 0 h 2368"/>
                  <a:gd name="T36" fmla="*/ 0 w 776"/>
                  <a:gd name="T37" fmla="*/ 0 h 2368"/>
                  <a:gd name="T38" fmla="*/ 0 w 776"/>
                  <a:gd name="T39" fmla="*/ 0 h 2368"/>
                  <a:gd name="T40" fmla="*/ 0 w 776"/>
                  <a:gd name="T41" fmla="*/ 0 h 2368"/>
                  <a:gd name="T42" fmla="*/ 0 w 776"/>
                  <a:gd name="T43" fmla="*/ 0 h 2368"/>
                  <a:gd name="T44" fmla="*/ 0 w 776"/>
                  <a:gd name="T45" fmla="*/ 0 h 2368"/>
                  <a:gd name="T46" fmla="*/ 0 w 776"/>
                  <a:gd name="T47" fmla="*/ 0 h 236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776" h="2368">
                    <a:moveTo>
                      <a:pt x="0" y="64"/>
                    </a:moveTo>
                    <a:cubicBezTo>
                      <a:pt x="112" y="32"/>
                      <a:pt x="224" y="0"/>
                      <a:pt x="240" y="16"/>
                    </a:cubicBezTo>
                    <a:cubicBezTo>
                      <a:pt x="256" y="32"/>
                      <a:pt x="80" y="136"/>
                      <a:pt x="96" y="160"/>
                    </a:cubicBezTo>
                    <a:cubicBezTo>
                      <a:pt x="112" y="184"/>
                      <a:pt x="320" y="136"/>
                      <a:pt x="336" y="160"/>
                    </a:cubicBezTo>
                    <a:cubicBezTo>
                      <a:pt x="352" y="184"/>
                      <a:pt x="184" y="272"/>
                      <a:pt x="192" y="304"/>
                    </a:cubicBezTo>
                    <a:cubicBezTo>
                      <a:pt x="200" y="336"/>
                      <a:pt x="368" y="328"/>
                      <a:pt x="384" y="352"/>
                    </a:cubicBezTo>
                    <a:cubicBezTo>
                      <a:pt x="400" y="376"/>
                      <a:pt x="272" y="424"/>
                      <a:pt x="288" y="448"/>
                    </a:cubicBezTo>
                    <a:cubicBezTo>
                      <a:pt x="304" y="472"/>
                      <a:pt x="464" y="472"/>
                      <a:pt x="480" y="496"/>
                    </a:cubicBezTo>
                    <a:cubicBezTo>
                      <a:pt x="496" y="520"/>
                      <a:pt x="376" y="568"/>
                      <a:pt x="384" y="592"/>
                    </a:cubicBezTo>
                    <a:cubicBezTo>
                      <a:pt x="392" y="616"/>
                      <a:pt x="512" y="616"/>
                      <a:pt x="528" y="640"/>
                    </a:cubicBezTo>
                    <a:cubicBezTo>
                      <a:pt x="544" y="664"/>
                      <a:pt x="472" y="704"/>
                      <a:pt x="480" y="736"/>
                    </a:cubicBezTo>
                    <a:cubicBezTo>
                      <a:pt x="488" y="768"/>
                      <a:pt x="560" y="800"/>
                      <a:pt x="576" y="832"/>
                    </a:cubicBezTo>
                    <a:cubicBezTo>
                      <a:pt x="592" y="864"/>
                      <a:pt x="560" y="888"/>
                      <a:pt x="576" y="928"/>
                    </a:cubicBezTo>
                    <a:cubicBezTo>
                      <a:pt x="592" y="968"/>
                      <a:pt x="664" y="1024"/>
                      <a:pt x="672" y="1072"/>
                    </a:cubicBezTo>
                    <a:cubicBezTo>
                      <a:pt x="680" y="1120"/>
                      <a:pt x="616" y="1176"/>
                      <a:pt x="624" y="1216"/>
                    </a:cubicBezTo>
                    <a:cubicBezTo>
                      <a:pt x="632" y="1256"/>
                      <a:pt x="712" y="1272"/>
                      <a:pt x="720" y="1312"/>
                    </a:cubicBezTo>
                    <a:cubicBezTo>
                      <a:pt x="728" y="1352"/>
                      <a:pt x="672" y="1408"/>
                      <a:pt x="672" y="1456"/>
                    </a:cubicBezTo>
                    <a:cubicBezTo>
                      <a:pt x="672" y="1504"/>
                      <a:pt x="720" y="1560"/>
                      <a:pt x="720" y="1600"/>
                    </a:cubicBezTo>
                    <a:cubicBezTo>
                      <a:pt x="720" y="1640"/>
                      <a:pt x="664" y="1656"/>
                      <a:pt x="672" y="1696"/>
                    </a:cubicBezTo>
                    <a:cubicBezTo>
                      <a:pt x="680" y="1736"/>
                      <a:pt x="760" y="1792"/>
                      <a:pt x="768" y="1840"/>
                    </a:cubicBezTo>
                    <a:cubicBezTo>
                      <a:pt x="776" y="1888"/>
                      <a:pt x="720" y="1928"/>
                      <a:pt x="720" y="1984"/>
                    </a:cubicBezTo>
                    <a:cubicBezTo>
                      <a:pt x="720" y="2040"/>
                      <a:pt x="768" y="2136"/>
                      <a:pt x="768" y="2176"/>
                    </a:cubicBezTo>
                    <a:cubicBezTo>
                      <a:pt x="768" y="2216"/>
                      <a:pt x="720" y="2192"/>
                      <a:pt x="720" y="2224"/>
                    </a:cubicBezTo>
                    <a:cubicBezTo>
                      <a:pt x="720" y="2256"/>
                      <a:pt x="744" y="2312"/>
                      <a:pt x="768" y="2368"/>
                    </a:cubicBezTo>
                  </a:path>
                </a:pathLst>
              </a:custGeom>
              <a:noFill/>
              <a:ln w="9525">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027" name="Rectangle 137"/>
          <p:cNvSpPr>
            <a:spLocks noGrp="1" noChangeArrowheads="1"/>
          </p:cNvSpPr>
          <p:nvPr>
            <p:ph type="title"/>
          </p:nvPr>
        </p:nvSpPr>
        <p:spPr bwMode="auto">
          <a:xfrm>
            <a:off x="685800" y="301625"/>
            <a:ext cx="7772400" cy="146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p>
        </p:txBody>
      </p:sp>
      <p:sp>
        <p:nvSpPr>
          <p:cNvPr id="1028" name="Rectangle 138"/>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185483" name="Rectangle 139"/>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vl1pPr>
          </a:lstStyle>
          <a:p>
            <a:pPr>
              <a:defRPr/>
            </a:pPr>
            <a:endParaRPr lang="en-US"/>
          </a:p>
        </p:txBody>
      </p:sp>
      <p:sp>
        <p:nvSpPr>
          <p:cNvPr id="185484" name="Rectangle 140"/>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a:lvl1pPr>
          </a:lstStyle>
          <a:p>
            <a:pPr>
              <a:defRPr/>
            </a:pPr>
            <a:endParaRPr lang="en-US"/>
          </a:p>
        </p:txBody>
      </p:sp>
      <p:sp>
        <p:nvSpPr>
          <p:cNvPr id="185485" name="Rectangle 141"/>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vl1pPr>
          </a:lstStyle>
          <a:p>
            <a:pPr>
              <a:defRPr/>
            </a:pPr>
            <a:fld id="{D749C81A-BFB2-474D-8D55-140214E67F97}" type="slidenum">
              <a:rPr lang="en-US" altLang="en-US"/>
              <a:pPr>
                <a:defRPr/>
              </a:pPr>
              <a:t>‹#›</a:t>
            </a:fld>
            <a:endParaRPr lang="en-US" altLang="en-US"/>
          </a:p>
        </p:txBody>
      </p:sp>
    </p:spTree>
  </p:cSld>
  <p:clrMap bg1="dk2" tx1="lt1" bg2="dk1" tx2="lt2" accent1="accent1" accent2="accent2" accent3="accent3" accent4="accent4" accent5="accent5" accent6="accent6" hlink="hlink" folHlink="folHlink"/>
  <p:sldLayoutIdLst>
    <p:sldLayoutId id="2147485241" r:id="rId1"/>
    <p:sldLayoutId id="2147485207" r:id="rId2"/>
    <p:sldLayoutId id="2147485208" r:id="rId3"/>
    <p:sldLayoutId id="2147485209" r:id="rId4"/>
    <p:sldLayoutId id="2147485210" r:id="rId5"/>
    <p:sldLayoutId id="2147485211" r:id="rId6"/>
    <p:sldLayoutId id="2147485212" r:id="rId7"/>
    <p:sldLayoutId id="2147485213" r:id="rId8"/>
    <p:sldLayoutId id="2147485214" r:id="rId9"/>
    <p:sldLayoutId id="2147485215" r:id="rId10"/>
    <p:sldLayoutId id="2147485216" r:id="rId11"/>
  </p:sldLayoutIdLst>
  <p:transition>
    <p:push dir="u"/>
  </p:transition>
  <p:timing>
    <p:tnLst>
      <p:par>
        <p:cTn id="1" dur="indefinite" restart="never" nodeType="tmRoot"/>
      </p:par>
    </p:tnLst>
  </p:timing>
  <p:txStyles>
    <p:titleStyle>
      <a:lvl1pPr algn="l" rtl="0" eaLnBrk="0" fontAlgn="base" hangingPunct="0">
        <a:spcBef>
          <a:spcPct val="0"/>
        </a:spcBef>
        <a:spcAft>
          <a:spcPct val="0"/>
        </a:spcAft>
        <a:defRPr sz="44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Arial Black" pitchFamily="34" charset="0"/>
        </a:defRPr>
      </a:lvl2pPr>
      <a:lvl3pPr algn="l" rtl="0" eaLnBrk="0" fontAlgn="base" hangingPunct="0">
        <a:spcBef>
          <a:spcPct val="0"/>
        </a:spcBef>
        <a:spcAft>
          <a:spcPct val="0"/>
        </a:spcAft>
        <a:defRPr sz="4400">
          <a:solidFill>
            <a:schemeClr val="tx2"/>
          </a:solidFill>
          <a:latin typeface="Arial Black" pitchFamily="34" charset="0"/>
        </a:defRPr>
      </a:lvl3pPr>
      <a:lvl4pPr algn="l" rtl="0" eaLnBrk="0" fontAlgn="base" hangingPunct="0">
        <a:spcBef>
          <a:spcPct val="0"/>
        </a:spcBef>
        <a:spcAft>
          <a:spcPct val="0"/>
        </a:spcAft>
        <a:defRPr sz="4400">
          <a:solidFill>
            <a:schemeClr val="tx2"/>
          </a:solidFill>
          <a:latin typeface="Arial Black" pitchFamily="34" charset="0"/>
        </a:defRPr>
      </a:lvl4pPr>
      <a:lvl5pPr algn="l" rtl="0" eaLnBrk="0" fontAlgn="base" hangingPunct="0">
        <a:spcBef>
          <a:spcPct val="0"/>
        </a:spcBef>
        <a:spcAft>
          <a:spcPct val="0"/>
        </a:spcAft>
        <a:defRPr sz="4400">
          <a:solidFill>
            <a:schemeClr val="tx2"/>
          </a:solidFill>
          <a:latin typeface="Arial Black" pitchFamily="34" charset="0"/>
        </a:defRPr>
      </a:lvl5pPr>
      <a:lvl6pPr marL="457200" algn="l" rtl="0" fontAlgn="base">
        <a:spcBef>
          <a:spcPct val="0"/>
        </a:spcBef>
        <a:spcAft>
          <a:spcPct val="0"/>
        </a:spcAft>
        <a:defRPr sz="4400">
          <a:solidFill>
            <a:schemeClr val="tx2"/>
          </a:solidFill>
          <a:latin typeface="Arial Black" pitchFamily="34" charset="0"/>
        </a:defRPr>
      </a:lvl6pPr>
      <a:lvl7pPr marL="914400" algn="l" rtl="0" fontAlgn="base">
        <a:spcBef>
          <a:spcPct val="0"/>
        </a:spcBef>
        <a:spcAft>
          <a:spcPct val="0"/>
        </a:spcAft>
        <a:defRPr sz="4400">
          <a:solidFill>
            <a:schemeClr val="tx2"/>
          </a:solidFill>
          <a:latin typeface="Arial Black" pitchFamily="34" charset="0"/>
        </a:defRPr>
      </a:lvl7pPr>
      <a:lvl8pPr marL="1371600" algn="l" rtl="0" fontAlgn="base">
        <a:spcBef>
          <a:spcPct val="0"/>
        </a:spcBef>
        <a:spcAft>
          <a:spcPct val="0"/>
        </a:spcAft>
        <a:defRPr sz="4400">
          <a:solidFill>
            <a:schemeClr val="tx2"/>
          </a:solidFill>
          <a:latin typeface="Arial Black" pitchFamily="34" charset="0"/>
        </a:defRPr>
      </a:lvl8pPr>
      <a:lvl9pPr marL="1828800" algn="l" rtl="0" fontAlgn="base">
        <a:spcBef>
          <a:spcPct val="0"/>
        </a:spcBef>
        <a:spcAft>
          <a:spcPct val="0"/>
        </a:spcAft>
        <a:defRPr sz="4400">
          <a:solidFill>
            <a:schemeClr val="tx2"/>
          </a:solidFill>
          <a:latin typeface="Arial Black" pitchFamily="34" charset="0"/>
        </a:defRPr>
      </a:lvl9pPr>
    </p:titleStyle>
    <p:bodyStyle>
      <a:lvl1pPr marL="342900" indent="-342900" algn="l" rtl="0" eaLnBrk="0" fontAlgn="base" hangingPunct="0">
        <a:spcBef>
          <a:spcPct val="20000"/>
        </a:spcBef>
        <a:spcAft>
          <a:spcPct val="0"/>
        </a:spcAft>
        <a:buClr>
          <a:schemeClr val="hlink"/>
        </a:buClr>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folHlink"/>
        </a:buClr>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Font typeface="Times New Roman" panose="02020603050405020304" pitchFamily="18" charset="0"/>
        <a:buChar char="−"/>
        <a:defRPr sz="2000">
          <a:solidFill>
            <a:schemeClr val="tx1"/>
          </a:solidFill>
          <a:latin typeface="+mn-lt"/>
        </a:defRPr>
      </a:lvl4pPr>
      <a:lvl5pPr marL="2057400" indent="-228600" algn="l" rtl="0" eaLnBrk="0" fontAlgn="base" hangingPunct="0">
        <a:spcBef>
          <a:spcPct val="20000"/>
        </a:spcBef>
        <a:spcAft>
          <a:spcPct val="0"/>
        </a:spcAft>
        <a:buFont typeface="Times New Roman" panose="02020603050405020304" pitchFamily="18" charset="0"/>
        <a:buChar char="–"/>
        <a:defRPr sz="2000">
          <a:solidFill>
            <a:schemeClr val="tx1"/>
          </a:solidFill>
          <a:latin typeface="+mn-lt"/>
        </a:defRPr>
      </a:lvl5pPr>
      <a:lvl6pPr marL="2514600" indent="-228600" algn="l" rtl="0" fontAlgn="base">
        <a:spcBef>
          <a:spcPct val="20000"/>
        </a:spcBef>
        <a:spcAft>
          <a:spcPct val="0"/>
        </a:spcAft>
        <a:buFont typeface="Times New Roman" pitchFamily="18" charset="0"/>
        <a:buChar char="–"/>
        <a:defRPr sz="2000">
          <a:solidFill>
            <a:schemeClr val="tx1"/>
          </a:solidFill>
          <a:latin typeface="+mn-lt"/>
        </a:defRPr>
      </a:lvl6pPr>
      <a:lvl7pPr marL="2971800" indent="-228600" algn="l" rtl="0" fontAlgn="base">
        <a:spcBef>
          <a:spcPct val="20000"/>
        </a:spcBef>
        <a:spcAft>
          <a:spcPct val="0"/>
        </a:spcAft>
        <a:buFont typeface="Times New Roman" pitchFamily="18" charset="0"/>
        <a:buChar char="–"/>
        <a:defRPr sz="2000">
          <a:solidFill>
            <a:schemeClr val="tx1"/>
          </a:solidFill>
          <a:latin typeface="+mn-lt"/>
        </a:defRPr>
      </a:lvl7pPr>
      <a:lvl8pPr marL="3429000" indent="-228600" algn="l" rtl="0" fontAlgn="base">
        <a:spcBef>
          <a:spcPct val="20000"/>
        </a:spcBef>
        <a:spcAft>
          <a:spcPct val="0"/>
        </a:spcAft>
        <a:buFont typeface="Times New Roman" pitchFamily="18" charset="0"/>
        <a:buChar char="–"/>
        <a:defRPr sz="2000">
          <a:solidFill>
            <a:schemeClr val="tx1"/>
          </a:solidFill>
          <a:latin typeface="+mn-lt"/>
        </a:defRPr>
      </a:lvl8pPr>
      <a:lvl9pPr marL="3886200" indent="-228600" algn="l" rtl="0" fontAlgn="base">
        <a:spcBef>
          <a:spcPct val="20000"/>
        </a:spcBef>
        <a:spcAft>
          <a:spcPct val="0"/>
        </a:spcAft>
        <a:buFont typeface="Times New Roman" pitchFamily="18" charset="0"/>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0">
          <a:blip r:embed="rId15"/>
          <a:srcRect/>
          <a:tile tx="0" ty="0" sx="100000" sy="100000" flip="none" algn="tl"/>
        </a:blip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bwMode="auto">
          <a:xfrm>
            <a:off x="574675" y="304800"/>
            <a:ext cx="8001000" cy="1216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en-US" smtClean="0"/>
              <a:t>Click to edit Master title style</a:t>
            </a:r>
          </a:p>
        </p:txBody>
      </p:sp>
      <p:sp>
        <p:nvSpPr>
          <p:cNvPr id="2051" name="Rectangle 3"/>
          <p:cNvSpPr>
            <a:spLocks noGrp="1" noChangeArrowheads="1"/>
          </p:cNvSpPr>
          <p:nvPr>
            <p:ph type="body" idx="1"/>
          </p:nvPr>
        </p:nvSpPr>
        <p:spPr bwMode="auto">
          <a:xfrm>
            <a:off x="566738" y="1752600"/>
            <a:ext cx="8001000" cy="426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2052" name="AutoShape 4"/>
          <p:cNvSpPr>
            <a:spLocks noChangeArrowheads="1"/>
          </p:cNvSpPr>
          <p:nvPr/>
        </p:nvSpPr>
        <p:spPr bwMode="auto">
          <a:xfrm>
            <a:off x="609600" y="1566863"/>
            <a:ext cx="7958138" cy="109537"/>
          </a:xfrm>
          <a:custGeom>
            <a:avLst/>
            <a:gdLst>
              <a:gd name="T0" fmla="*/ 0 w 1000"/>
              <a:gd name="T1" fmla="*/ 0 h 1000"/>
              <a:gd name="T2" fmla="*/ 2147483646 w 1000"/>
              <a:gd name="T3" fmla="*/ 0 h 1000"/>
              <a:gd name="T4" fmla="*/ 2147483646 w 1000"/>
              <a:gd name="T5" fmla="*/ 2147483646 h 1000"/>
              <a:gd name="T6" fmla="*/ 0 w 1000"/>
              <a:gd name="T7" fmla="*/ 2147483646 h 1000"/>
              <a:gd name="T8" fmla="*/ 0 w 1000"/>
              <a:gd name="T9" fmla="*/ 0 h 1000"/>
              <a:gd name="T10" fmla="*/ 2147483646 w 1000"/>
              <a:gd name="T11" fmla="*/ 0 h 1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00" h="1000" stroke="0">
                <a:moveTo>
                  <a:pt x="0" y="0"/>
                </a:moveTo>
                <a:lnTo>
                  <a:pt x="585" y="0"/>
                </a:lnTo>
                <a:lnTo>
                  <a:pt x="585" y="1000"/>
                </a:lnTo>
                <a:lnTo>
                  <a:pt x="0" y="1000"/>
                </a:lnTo>
                <a:lnTo>
                  <a:pt x="0" y="0"/>
                </a:lnTo>
                <a:close/>
              </a:path>
              <a:path w="1000" h="1000">
                <a:moveTo>
                  <a:pt x="0" y="0"/>
                </a:moveTo>
                <a:lnTo>
                  <a:pt x="1000" y="0"/>
                </a:lnTo>
              </a:path>
            </a:pathLst>
          </a:custGeom>
          <a:solidFill>
            <a:schemeClr val="accent2"/>
          </a:solidFill>
          <a:ln w="9525">
            <a:solidFill>
              <a:schemeClr val="accent2"/>
            </a:solidFill>
            <a:round/>
            <a:headEnd/>
            <a:tailEnd/>
          </a:ln>
        </p:spPr>
        <p:txBody>
          <a:bodyPr/>
          <a:lstStyle/>
          <a:p>
            <a:endParaRPr lang="en-US"/>
          </a:p>
        </p:txBody>
      </p:sp>
      <p:sp>
        <p:nvSpPr>
          <p:cNvPr id="2053" name="Line 5"/>
          <p:cNvSpPr>
            <a:spLocks noChangeShapeType="1"/>
          </p:cNvSpPr>
          <p:nvPr/>
        </p:nvSpPr>
        <p:spPr bwMode="auto">
          <a:xfrm flipV="1">
            <a:off x="609600" y="6172200"/>
            <a:ext cx="7924800" cy="0"/>
          </a:xfrm>
          <a:prstGeom prst="line">
            <a:avLst/>
          </a:prstGeom>
          <a:noFill/>
          <a:ln w="3175">
            <a:solidFill>
              <a:schemeClr val="accent2"/>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1494" name="Rectangle 6"/>
          <p:cNvSpPr>
            <a:spLocks noGrp="1" noChangeArrowheads="1"/>
          </p:cNvSpPr>
          <p:nvPr>
            <p:ph type="dt" sz="half" idx="2"/>
          </p:nvPr>
        </p:nvSpPr>
        <p:spPr bwMode="auto">
          <a:xfrm>
            <a:off x="609600" y="6245225"/>
            <a:ext cx="19812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latin typeface="+mn-lt"/>
              </a:defRPr>
            </a:lvl1pPr>
          </a:lstStyle>
          <a:p>
            <a:pPr>
              <a:defRPr/>
            </a:pPr>
            <a:endParaRPr lang="en-US"/>
          </a:p>
        </p:txBody>
      </p:sp>
      <p:sp>
        <p:nvSpPr>
          <p:cNvPr id="191495" name="Rectangle 7"/>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200">
                <a:latin typeface="+mn-lt"/>
              </a:defRPr>
            </a:lvl1pPr>
          </a:lstStyle>
          <a:p>
            <a:pPr>
              <a:defRPr/>
            </a:pPr>
            <a:endParaRPr lang="en-US"/>
          </a:p>
        </p:txBody>
      </p:sp>
      <p:sp>
        <p:nvSpPr>
          <p:cNvPr id="191496" name="Rectangle 8"/>
          <p:cNvSpPr>
            <a:spLocks noGrp="1" noChangeArrowheads="1"/>
          </p:cNvSpPr>
          <p:nvPr>
            <p:ph type="sldNum" sz="quarter" idx="4"/>
          </p:nvPr>
        </p:nvSpPr>
        <p:spPr bwMode="auto">
          <a:xfrm>
            <a:off x="6553200" y="6245225"/>
            <a:ext cx="19812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atin typeface="Verdana" panose="020B0604030504040204" pitchFamily="34" charset="0"/>
              </a:defRPr>
            </a:lvl1pPr>
          </a:lstStyle>
          <a:p>
            <a:pPr>
              <a:defRPr/>
            </a:pPr>
            <a:fld id="{F6A9B06D-C06A-44EB-9711-E0B55952ED0A}" type="slidenum">
              <a:rPr lang="en-US" altLang="en-US"/>
              <a:pPr>
                <a:defRPr/>
              </a:pPr>
              <a:t>‹#›</a:t>
            </a:fld>
            <a:endParaRPr lang="en-US" altLang="en-US"/>
          </a:p>
        </p:txBody>
      </p:sp>
    </p:spTree>
  </p:cSld>
  <p:clrMap bg1="dk2" tx1="lt1" bg2="dk1" tx2="lt2" accent1="accent1" accent2="accent2" accent3="accent3" accent4="accent4" accent5="accent5" accent6="accent6" hlink="hlink" folHlink="folHlink"/>
  <p:sldLayoutIdLst>
    <p:sldLayoutId id="2147485242" r:id="rId1"/>
    <p:sldLayoutId id="2147485217" r:id="rId2"/>
    <p:sldLayoutId id="2147485218" r:id="rId3"/>
    <p:sldLayoutId id="2147485219" r:id="rId4"/>
    <p:sldLayoutId id="2147485220" r:id="rId5"/>
    <p:sldLayoutId id="2147485221" r:id="rId6"/>
    <p:sldLayoutId id="2147485222" r:id="rId7"/>
    <p:sldLayoutId id="2147485223" r:id="rId8"/>
    <p:sldLayoutId id="2147485224" r:id="rId9"/>
    <p:sldLayoutId id="2147485225" r:id="rId10"/>
    <p:sldLayoutId id="2147485226" r:id="rId11"/>
    <p:sldLayoutId id="2147485227" r:id="rId12"/>
    <p:sldLayoutId id="2147485228" r:id="rId13"/>
  </p:sldLayoutIdLst>
  <p:transition>
    <p:push dir="u"/>
  </p:transition>
  <p:timing>
    <p:tnLst>
      <p:par>
        <p:cTn id="1" dur="indefinite" restart="never" nodeType="tmRoot"/>
      </p:par>
    </p:tnLst>
  </p:timing>
  <p:txStyles>
    <p:titleStyle>
      <a:lvl1pPr algn="l" rtl="0" eaLnBrk="0" fontAlgn="base" hangingPunct="0">
        <a:spcBef>
          <a:spcPct val="0"/>
        </a:spcBef>
        <a:spcAft>
          <a:spcPct val="0"/>
        </a:spcAft>
        <a:defRPr sz="3800">
          <a:solidFill>
            <a:schemeClr val="tx2"/>
          </a:solidFill>
          <a:latin typeface="+mj-lt"/>
          <a:ea typeface="+mj-ea"/>
          <a:cs typeface="+mj-cs"/>
        </a:defRPr>
      </a:lvl1pPr>
      <a:lvl2pPr algn="l" rtl="0" eaLnBrk="0" fontAlgn="base" hangingPunct="0">
        <a:spcBef>
          <a:spcPct val="0"/>
        </a:spcBef>
        <a:spcAft>
          <a:spcPct val="0"/>
        </a:spcAft>
        <a:defRPr sz="3800">
          <a:solidFill>
            <a:schemeClr val="tx2"/>
          </a:solidFill>
          <a:latin typeface="Verdana" pitchFamily="34" charset="0"/>
        </a:defRPr>
      </a:lvl2pPr>
      <a:lvl3pPr algn="l" rtl="0" eaLnBrk="0" fontAlgn="base" hangingPunct="0">
        <a:spcBef>
          <a:spcPct val="0"/>
        </a:spcBef>
        <a:spcAft>
          <a:spcPct val="0"/>
        </a:spcAft>
        <a:defRPr sz="3800">
          <a:solidFill>
            <a:schemeClr val="tx2"/>
          </a:solidFill>
          <a:latin typeface="Verdana" pitchFamily="34" charset="0"/>
        </a:defRPr>
      </a:lvl3pPr>
      <a:lvl4pPr algn="l" rtl="0" eaLnBrk="0" fontAlgn="base" hangingPunct="0">
        <a:spcBef>
          <a:spcPct val="0"/>
        </a:spcBef>
        <a:spcAft>
          <a:spcPct val="0"/>
        </a:spcAft>
        <a:defRPr sz="3800">
          <a:solidFill>
            <a:schemeClr val="tx2"/>
          </a:solidFill>
          <a:latin typeface="Verdana" pitchFamily="34" charset="0"/>
        </a:defRPr>
      </a:lvl4pPr>
      <a:lvl5pPr algn="l" rtl="0" eaLnBrk="0" fontAlgn="base" hangingPunct="0">
        <a:spcBef>
          <a:spcPct val="0"/>
        </a:spcBef>
        <a:spcAft>
          <a:spcPct val="0"/>
        </a:spcAft>
        <a:defRPr sz="3800">
          <a:solidFill>
            <a:schemeClr val="tx2"/>
          </a:solidFill>
          <a:latin typeface="Verdana" pitchFamily="34" charset="0"/>
        </a:defRPr>
      </a:lvl5pPr>
      <a:lvl6pPr marL="457200" algn="l" rtl="0" fontAlgn="base">
        <a:spcBef>
          <a:spcPct val="0"/>
        </a:spcBef>
        <a:spcAft>
          <a:spcPct val="0"/>
        </a:spcAft>
        <a:defRPr sz="3800">
          <a:solidFill>
            <a:schemeClr val="tx2"/>
          </a:solidFill>
          <a:latin typeface="Verdana" pitchFamily="34" charset="0"/>
        </a:defRPr>
      </a:lvl6pPr>
      <a:lvl7pPr marL="914400" algn="l" rtl="0" fontAlgn="base">
        <a:spcBef>
          <a:spcPct val="0"/>
        </a:spcBef>
        <a:spcAft>
          <a:spcPct val="0"/>
        </a:spcAft>
        <a:defRPr sz="3800">
          <a:solidFill>
            <a:schemeClr val="tx2"/>
          </a:solidFill>
          <a:latin typeface="Verdana" pitchFamily="34" charset="0"/>
        </a:defRPr>
      </a:lvl7pPr>
      <a:lvl8pPr marL="1371600" algn="l" rtl="0" fontAlgn="base">
        <a:spcBef>
          <a:spcPct val="0"/>
        </a:spcBef>
        <a:spcAft>
          <a:spcPct val="0"/>
        </a:spcAft>
        <a:defRPr sz="3800">
          <a:solidFill>
            <a:schemeClr val="tx2"/>
          </a:solidFill>
          <a:latin typeface="Verdana" pitchFamily="34" charset="0"/>
        </a:defRPr>
      </a:lvl8pPr>
      <a:lvl9pPr marL="1828800" algn="l" rtl="0" fontAlgn="base">
        <a:spcBef>
          <a:spcPct val="0"/>
        </a:spcBef>
        <a:spcAft>
          <a:spcPct val="0"/>
        </a:spcAft>
        <a:defRPr sz="3800">
          <a:solidFill>
            <a:schemeClr val="tx2"/>
          </a:solidFill>
          <a:latin typeface="Verdana" pitchFamily="34" charset="0"/>
        </a:defRPr>
      </a:lvl9pPr>
    </p:titleStyle>
    <p:bodyStyle>
      <a:lvl1pPr marL="469900" indent="-469900" algn="l" rtl="0" eaLnBrk="0" fontAlgn="base" hangingPunct="0">
        <a:spcBef>
          <a:spcPct val="20000"/>
        </a:spcBef>
        <a:spcAft>
          <a:spcPct val="0"/>
        </a:spcAft>
        <a:buClr>
          <a:schemeClr val="accent2"/>
        </a:buClr>
        <a:buFont typeface="Wingdings" panose="05000000000000000000" pitchFamily="2" charset="2"/>
        <a:buChar char="o"/>
        <a:defRPr sz="3000">
          <a:solidFill>
            <a:schemeClr val="tx1"/>
          </a:solidFill>
          <a:latin typeface="+mn-lt"/>
          <a:ea typeface="+mn-ea"/>
          <a:cs typeface="+mn-cs"/>
        </a:defRPr>
      </a:lvl1pPr>
      <a:lvl2pPr marL="908050" indent="-436563" algn="l" rtl="0" eaLnBrk="0" fontAlgn="base" hangingPunct="0">
        <a:spcBef>
          <a:spcPct val="20000"/>
        </a:spcBef>
        <a:spcAft>
          <a:spcPct val="0"/>
        </a:spcAft>
        <a:buClr>
          <a:schemeClr val="accent2"/>
        </a:buClr>
        <a:buFont typeface="Wingdings" panose="05000000000000000000" pitchFamily="2" charset="2"/>
        <a:buChar char="n"/>
        <a:defRPr sz="2600">
          <a:solidFill>
            <a:schemeClr val="tx1"/>
          </a:solidFill>
          <a:latin typeface="+mn-lt"/>
        </a:defRPr>
      </a:lvl2pPr>
      <a:lvl3pPr marL="1304925" indent="-395288" algn="l" rtl="0" eaLnBrk="0" fontAlgn="base" hangingPunct="0">
        <a:spcBef>
          <a:spcPct val="20000"/>
        </a:spcBef>
        <a:spcAft>
          <a:spcPct val="0"/>
        </a:spcAft>
        <a:buClr>
          <a:schemeClr val="accent2"/>
        </a:buClr>
        <a:buFont typeface="Wingdings" panose="05000000000000000000" pitchFamily="2" charset="2"/>
        <a:buChar char="o"/>
        <a:defRPr sz="2300">
          <a:solidFill>
            <a:schemeClr val="tx1"/>
          </a:solidFill>
          <a:latin typeface="+mn-lt"/>
        </a:defRPr>
      </a:lvl3pPr>
      <a:lvl4pPr marL="1693863" indent="-387350" algn="l" rtl="0" eaLnBrk="0" fontAlgn="base" hangingPunct="0">
        <a:spcBef>
          <a:spcPct val="20000"/>
        </a:spcBef>
        <a:spcAft>
          <a:spcPct val="0"/>
        </a:spcAft>
        <a:buClr>
          <a:schemeClr val="accent2"/>
        </a:buClr>
        <a:buFont typeface="Wingdings" panose="05000000000000000000" pitchFamily="2" charset="2"/>
        <a:buChar char="n"/>
        <a:defRPr sz="2000">
          <a:solidFill>
            <a:schemeClr val="tx1"/>
          </a:solidFill>
          <a:latin typeface="+mn-lt"/>
        </a:defRPr>
      </a:lvl4pPr>
      <a:lvl5pPr marL="2093913" indent="-398463" algn="l" rtl="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mn-lt"/>
        </a:defRPr>
      </a:lvl5pPr>
      <a:lvl6pPr marL="2551113" indent="-398463" algn="l" rtl="0" fontAlgn="base">
        <a:spcBef>
          <a:spcPct val="25000"/>
        </a:spcBef>
        <a:spcAft>
          <a:spcPct val="0"/>
        </a:spcAft>
        <a:buClr>
          <a:schemeClr val="accent2"/>
        </a:buClr>
        <a:buFont typeface="Wingdings" pitchFamily="2" charset="2"/>
        <a:buChar char="§"/>
        <a:defRPr sz="2000">
          <a:solidFill>
            <a:schemeClr val="tx1"/>
          </a:solidFill>
          <a:latin typeface="+mn-lt"/>
        </a:defRPr>
      </a:lvl6pPr>
      <a:lvl7pPr marL="3008313" indent="-398463" algn="l" rtl="0" fontAlgn="base">
        <a:spcBef>
          <a:spcPct val="25000"/>
        </a:spcBef>
        <a:spcAft>
          <a:spcPct val="0"/>
        </a:spcAft>
        <a:buClr>
          <a:schemeClr val="accent2"/>
        </a:buClr>
        <a:buFont typeface="Wingdings" pitchFamily="2" charset="2"/>
        <a:buChar char="§"/>
        <a:defRPr sz="2000">
          <a:solidFill>
            <a:schemeClr val="tx1"/>
          </a:solidFill>
          <a:latin typeface="+mn-lt"/>
        </a:defRPr>
      </a:lvl7pPr>
      <a:lvl8pPr marL="3465513" indent="-398463" algn="l" rtl="0" fontAlgn="base">
        <a:spcBef>
          <a:spcPct val="25000"/>
        </a:spcBef>
        <a:spcAft>
          <a:spcPct val="0"/>
        </a:spcAft>
        <a:buClr>
          <a:schemeClr val="accent2"/>
        </a:buClr>
        <a:buFont typeface="Wingdings" pitchFamily="2" charset="2"/>
        <a:buChar char="§"/>
        <a:defRPr sz="2000">
          <a:solidFill>
            <a:schemeClr val="tx1"/>
          </a:solidFill>
          <a:latin typeface="+mn-lt"/>
        </a:defRPr>
      </a:lvl8pPr>
      <a:lvl9pPr marL="3922713" indent="-398463" algn="l" rtl="0" fontAlgn="base">
        <a:spcBef>
          <a:spcPct val="25000"/>
        </a:spcBef>
        <a:spcAft>
          <a:spcPct val="0"/>
        </a:spcAft>
        <a:buClr>
          <a:schemeClr val="accent2"/>
        </a:buClr>
        <a:buFont typeface="Wingdings" pitchFamily="2" charset="2"/>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p>
        </p:txBody>
      </p:sp>
      <p:sp>
        <p:nvSpPr>
          <p:cNvPr id="3075" name="Rectangle 3"/>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21094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mn-lt"/>
              </a:defRPr>
            </a:lvl1pPr>
          </a:lstStyle>
          <a:p>
            <a:pPr>
              <a:defRPr/>
            </a:pPr>
            <a:endParaRPr lang="en-US"/>
          </a:p>
        </p:txBody>
      </p:sp>
      <p:sp>
        <p:nvSpPr>
          <p:cNvPr id="21094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a:latin typeface="+mn-lt"/>
              </a:defRPr>
            </a:lvl1pPr>
          </a:lstStyle>
          <a:p>
            <a:pPr>
              <a:defRPr/>
            </a:pPr>
            <a:endParaRPr lang="en-US"/>
          </a:p>
        </p:txBody>
      </p:sp>
      <p:sp>
        <p:nvSpPr>
          <p:cNvPr id="21095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Arial" panose="020B0604020202020204" pitchFamily="34" charset="0"/>
              </a:defRPr>
            </a:lvl1pPr>
          </a:lstStyle>
          <a:p>
            <a:pPr>
              <a:defRPr/>
            </a:pPr>
            <a:fld id="{6A6B7FA8-19A5-46D3-91A8-D53EA5DCA143}"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sldLayoutIdLst>
    <p:sldLayoutId id="2147485229" r:id="rId1"/>
    <p:sldLayoutId id="2147485230" r:id="rId2"/>
    <p:sldLayoutId id="2147485231" r:id="rId3"/>
    <p:sldLayoutId id="2147485232" r:id="rId4"/>
    <p:sldLayoutId id="2147485233" r:id="rId5"/>
    <p:sldLayoutId id="2147485234" r:id="rId6"/>
    <p:sldLayoutId id="2147485235" r:id="rId7"/>
    <p:sldLayoutId id="2147485236" r:id="rId8"/>
    <p:sldLayoutId id="2147485237" r:id="rId9"/>
    <p:sldLayoutId id="2147485238" r:id="rId10"/>
    <p:sldLayoutId id="2147485239" r:id="rId11"/>
    <p:sldLayoutId id="2147485240" r:id="rId12"/>
  </p:sldLayoutIdLst>
  <p:transition>
    <p:push dir="u"/>
  </p:transition>
  <p:timing>
    <p:tnLst>
      <p:par>
        <p:cTn id="1" dur="indefinite" restart="never" nodeType="tmRoot"/>
      </p:par>
    </p:tnLst>
  </p:timing>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4098" name="Group 2"/>
          <p:cNvGrpSpPr>
            <a:grpSpLocks/>
          </p:cNvGrpSpPr>
          <p:nvPr/>
        </p:nvGrpSpPr>
        <p:grpSpPr bwMode="auto">
          <a:xfrm>
            <a:off x="0" y="0"/>
            <a:ext cx="3200400" cy="6858000"/>
            <a:chOff x="0" y="0"/>
            <a:chExt cx="2016" cy="4320"/>
          </a:xfrm>
        </p:grpSpPr>
        <p:sp>
          <p:nvSpPr>
            <p:cNvPr id="4109" name="Rectangle 3"/>
            <p:cNvSpPr>
              <a:spLocks noChangeArrowheads="1"/>
            </p:cNvSpPr>
            <p:nvPr/>
          </p:nvSpPr>
          <p:spPr bwMode="auto">
            <a:xfrm>
              <a:off x="0" y="0"/>
              <a:ext cx="480" cy="432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Black" pitchFamily="34" charset="0"/>
                </a:defRPr>
              </a:lvl1pPr>
              <a:lvl2pPr marL="742950" indent="-285750">
                <a:defRPr>
                  <a:solidFill>
                    <a:schemeClr val="tx1"/>
                  </a:solidFill>
                  <a:latin typeface="Arial Black" pitchFamily="34" charset="0"/>
                </a:defRPr>
              </a:lvl2pPr>
              <a:lvl3pPr marL="1143000" indent="-228600">
                <a:defRPr>
                  <a:solidFill>
                    <a:schemeClr val="tx1"/>
                  </a:solidFill>
                  <a:latin typeface="Arial Black" pitchFamily="34" charset="0"/>
                </a:defRPr>
              </a:lvl3pPr>
              <a:lvl4pPr marL="1600200" indent="-228600">
                <a:defRPr>
                  <a:solidFill>
                    <a:schemeClr val="tx1"/>
                  </a:solidFill>
                  <a:latin typeface="Arial Black" pitchFamily="34" charset="0"/>
                </a:defRPr>
              </a:lvl4pPr>
              <a:lvl5pPr marL="2057400" indent="-228600">
                <a:defRPr>
                  <a:solidFill>
                    <a:schemeClr val="tx1"/>
                  </a:solidFill>
                  <a:latin typeface="Arial Black" pitchFamily="34" charset="0"/>
                </a:defRPr>
              </a:lvl5pPr>
              <a:lvl6pPr marL="2514600" indent="-228600" eaLnBrk="0" fontAlgn="base" hangingPunct="0">
                <a:spcBef>
                  <a:spcPct val="0"/>
                </a:spcBef>
                <a:spcAft>
                  <a:spcPct val="0"/>
                </a:spcAft>
                <a:defRPr>
                  <a:solidFill>
                    <a:schemeClr val="tx1"/>
                  </a:solidFill>
                  <a:latin typeface="Arial Black" pitchFamily="34" charset="0"/>
                </a:defRPr>
              </a:lvl6pPr>
              <a:lvl7pPr marL="2971800" indent="-228600" eaLnBrk="0" fontAlgn="base" hangingPunct="0">
                <a:spcBef>
                  <a:spcPct val="0"/>
                </a:spcBef>
                <a:spcAft>
                  <a:spcPct val="0"/>
                </a:spcAft>
                <a:defRPr>
                  <a:solidFill>
                    <a:schemeClr val="tx1"/>
                  </a:solidFill>
                  <a:latin typeface="Arial Black" pitchFamily="34" charset="0"/>
                </a:defRPr>
              </a:lvl7pPr>
              <a:lvl8pPr marL="3429000" indent="-228600" eaLnBrk="0" fontAlgn="base" hangingPunct="0">
                <a:spcBef>
                  <a:spcPct val="0"/>
                </a:spcBef>
                <a:spcAft>
                  <a:spcPct val="0"/>
                </a:spcAft>
                <a:defRPr>
                  <a:solidFill>
                    <a:schemeClr val="tx1"/>
                  </a:solidFill>
                  <a:latin typeface="Arial Black" pitchFamily="34" charset="0"/>
                </a:defRPr>
              </a:lvl8pPr>
              <a:lvl9pPr marL="3886200" indent="-228600" eaLnBrk="0" fontAlgn="base" hangingPunct="0">
                <a:spcBef>
                  <a:spcPct val="0"/>
                </a:spcBef>
                <a:spcAft>
                  <a:spcPct val="0"/>
                </a:spcAft>
                <a:defRPr>
                  <a:solidFill>
                    <a:schemeClr val="tx1"/>
                  </a:solidFill>
                  <a:latin typeface="Arial Black" pitchFamily="34" charset="0"/>
                </a:defRPr>
              </a:lvl9pPr>
            </a:lstStyle>
            <a:p>
              <a:pPr eaLnBrk="1" hangingPunct="1">
                <a:defRPr/>
              </a:pPr>
              <a:endParaRPr lang="en-US" altLang="en-US" sz="2400" smtClean="0">
                <a:solidFill>
                  <a:srgbClr val="003366"/>
                </a:solidFill>
                <a:latin typeface="Times New Roman" pitchFamily="18" charset="0"/>
              </a:endParaRPr>
            </a:p>
          </p:txBody>
        </p:sp>
        <p:sp>
          <p:nvSpPr>
            <p:cNvPr id="4110" name="Rectangle 4"/>
            <p:cNvSpPr>
              <a:spLocks noChangeArrowheads="1"/>
            </p:cNvSpPr>
            <p:nvPr/>
          </p:nvSpPr>
          <p:spPr bwMode="auto">
            <a:xfrm>
              <a:off x="432" y="0"/>
              <a:ext cx="1584" cy="672"/>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Black" pitchFamily="34" charset="0"/>
                </a:defRPr>
              </a:lvl1pPr>
              <a:lvl2pPr marL="742950" indent="-285750">
                <a:defRPr>
                  <a:solidFill>
                    <a:schemeClr val="tx1"/>
                  </a:solidFill>
                  <a:latin typeface="Arial Black" pitchFamily="34" charset="0"/>
                </a:defRPr>
              </a:lvl2pPr>
              <a:lvl3pPr marL="1143000" indent="-228600">
                <a:defRPr>
                  <a:solidFill>
                    <a:schemeClr val="tx1"/>
                  </a:solidFill>
                  <a:latin typeface="Arial Black" pitchFamily="34" charset="0"/>
                </a:defRPr>
              </a:lvl3pPr>
              <a:lvl4pPr marL="1600200" indent="-228600">
                <a:defRPr>
                  <a:solidFill>
                    <a:schemeClr val="tx1"/>
                  </a:solidFill>
                  <a:latin typeface="Arial Black" pitchFamily="34" charset="0"/>
                </a:defRPr>
              </a:lvl4pPr>
              <a:lvl5pPr marL="2057400" indent="-228600">
                <a:defRPr>
                  <a:solidFill>
                    <a:schemeClr val="tx1"/>
                  </a:solidFill>
                  <a:latin typeface="Arial Black" pitchFamily="34" charset="0"/>
                </a:defRPr>
              </a:lvl5pPr>
              <a:lvl6pPr marL="2514600" indent="-228600" eaLnBrk="0" fontAlgn="base" hangingPunct="0">
                <a:spcBef>
                  <a:spcPct val="0"/>
                </a:spcBef>
                <a:spcAft>
                  <a:spcPct val="0"/>
                </a:spcAft>
                <a:defRPr>
                  <a:solidFill>
                    <a:schemeClr val="tx1"/>
                  </a:solidFill>
                  <a:latin typeface="Arial Black" pitchFamily="34" charset="0"/>
                </a:defRPr>
              </a:lvl6pPr>
              <a:lvl7pPr marL="2971800" indent="-228600" eaLnBrk="0" fontAlgn="base" hangingPunct="0">
                <a:spcBef>
                  <a:spcPct val="0"/>
                </a:spcBef>
                <a:spcAft>
                  <a:spcPct val="0"/>
                </a:spcAft>
                <a:defRPr>
                  <a:solidFill>
                    <a:schemeClr val="tx1"/>
                  </a:solidFill>
                  <a:latin typeface="Arial Black" pitchFamily="34" charset="0"/>
                </a:defRPr>
              </a:lvl7pPr>
              <a:lvl8pPr marL="3429000" indent="-228600" eaLnBrk="0" fontAlgn="base" hangingPunct="0">
                <a:spcBef>
                  <a:spcPct val="0"/>
                </a:spcBef>
                <a:spcAft>
                  <a:spcPct val="0"/>
                </a:spcAft>
                <a:defRPr>
                  <a:solidFill>
                    <a:schemeClr val="tx1"/>
                  </a:solidFill>
                  <a:latin typeface="Arial Black" pitchFamily="34" charset="0"/>
                </a:defRPr>
              </a:lvl8pPr>
              <a:lvl9pPr marL="3886200" indent="-228600" eaLnBrk="0" fontAlgn="base" hangingPunct="0">
                <a:spcBef>
                  <a:spcPct val="0"/>
                </a:spcBef>
                <a:spcAft>
                  <a:spcPct val="0"/>
                </a:spcAft>
                <a:defRPr>
                  <a:solidFill>
                    <a:schemeClr val="tx1"/>
                  </a:solidFill>
                  <a:latin typeface="Arial Black" pitchFamily="34" charset="0"/>
                </a:defRPr>
              </a:lvl9pPr>
            </a:lstStyle>
            <a:p>
              <a:pPr eaLnBrk="1" hangingPunct="1">
                <a:defRPr/>
              </a:pPr>
              <a:endParaRPr lang="en-US" altLang="en-US" sz="2400" smtClean="0">
                <a:solidFill>
                  <a:srgbClr val="003366"/>
                </a:solidFill>
                <a:latin typeface="Times New Roman" pitchFamily="18" charset="0"/>
              </a:endParaRPr>
            </a:p>
          </p:txBody>
        </p:sp>
      </p:grpSp>
      <p:sp>
        <p:nvSpPr>
          <p:cNvPr id="4099" name="AutoShape 5"/>
          <p:cNvSpPr>
            <a:spLocks noChangeArrowheads="1"/>
          </p:cNvSpPr>
          <p:nvPr/>
        </p:nvSpPr>
        <p:spPr bwMode="auto">
          <a:xfrm>
            <a:off x="762000" y="762000"/>
            <a:ext cx="5105400" cy="609600"/>
          </a:xfrm>
          <a:prstGeom prst="roundRect">
            <a:avLst>
              <a:gd name="adj" fmla="val 50000"/>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Black" pitchFamily="34" charset="0"/>
              </a:defRPr>
            </a:lvl1pPr>
            <a:lvl2pPr marL="742950" indent="-285750">
              <a:defRPr>
                <a:solidFill>
                  <a:schemeClr val="tx1"/>
                </a:solidFill>
                <a:latin typeface="Arial Black" pitchFamily="34" charset="0"/>
              </a:defRPr>
            </a:lvl2pPr>
            <a:lvl3pPr marL="1143000" indent="-228600">
              <a:defRPr>
                <a:solidFill>
                  <a:schemeClr val="tx1"/>
                </a:solidFill>
                <a:latin typeface="Arial Black" pitchFamily="34" charset="0"/>
              </a:defRPr>
            </a:lvl3pPr>
            <a:lvl4pPr marL="1600200" indent="-228600">
              <a:defRPr>
                <a:solidFill>
                  <a:schemeClr val="tx1"/>
                </a:solidFill>
                <a:latin typeface="Arial Black" pitchFamily="34" charset="0"/>
              </a:defRPr>
            </a:lvl4pPr>
            <a:lvl5pPr marL="2057400" indent="-228600">
              <a:defRPr>
                <a:solidFill>
                  <a:schemeClr val="tx1"/>
                </a:solidFill>
                <a:latin typeface="Arial Black" pitchFamily="34" charset="0"/>
              </a:defRPr>
            </a:lvl5pPr>
            <a:lvl6pPr marL="2514600" indent="-228600" eaLnBrk="0" fontAlgn="base" hangingPunct="0">
              <a:spcBef>
                <a:spcPct val="0"/>
              </a:spcBef>
              <a:spcAft>
                <a:spcPct val="0"/>
              </a:spcAft>
              <a:defRPr>
                <a:solidFill>
                  <a:schemeClr val="tx1"/>
                </a:solidFill>
                <a:latin typeface="Arial Black" pitchFamily="34" charset="0"/>
              </a:defRPr>
            </a:lvl6pPr>
            <a:lvl7pPr marL="2971800" indent="-228600" eaLnBrk="0" fontAlgn="base" hangingPunct="0">
              <a:spcBef>
                <a:spcPct val="0"/>
              </a:spcBef>
              <a:spcAft>
                <a:spcPct val="0"/>
              </a:spcAft>
              <a:defRPr>
                <a:solidFill>
                  <a:schemeClr val="tx1"/>
                </a:solidFill>
                <a:latin typeface="Arial Black" pitchFamily="34" charset="0"/>
              </a:defRPr>
            </a:lvl7pPr>
            <a:lvl8pPr marL="3429000" indent="-228600" eaLnBrk="0" fontAlgn="base" hangingPunct="0">
              <a:spcBef>
                <a:spcPct val="0"/>
              </a:spcBef>
              <a:spcAft>
                <a:spcPct val="0"/>
              </a:spcAft>
              <a:defRPr>
                <a:solidFill>
                  <a:schemeClr val="tx1"/>
                </a:solidFill>
                <a:latin typeface="Arial Black" pitchFamily="34" charset="0"/>
              </a:defRPr>
            </a:lvl8pPr>
            <a:lvl9pPr marL="3886200" indent="-228600" eaLnBrk="0" fontAlgn="base" hangingPunct="0">
              <a:spcBef>
                <a:spcPct val="0"/>
              </a:spcBef>
              <a:spcAft>
                <a:spcPct val="0"/>
              </a:spcAft>
              <a:defRPr>
                <a:solidFill>
                  <a:schemeClr val="tx1"/>
                </a:solidFill>
                <a:latin typeface="Arial Black" pitchFamily="34" charset="0"/>
              </a:defRPr>
            </a:lvl9pPr>
          </a:lstStyle>
          <a:p>
            <a:pPr algn="ctr" eaLnBrk="1" hangingPunct="1">
              <a:defRPr/>
            </a:pPr>
            <a:endParaRPr kumimoji="1" lang="en-GB" altLang="en-US" sz="2400" smtClean="0">
              <a:solidFill>
                <a:srgbClr val="003366"/>
              </a:solidFill>
              <a:latin typeface="Times New Roman" pitchFamily="18" charset="0"/>
            </a:endParaRPr>
          </a:p>
        </p:txBody>
      </p:sp>
      <p:sp>
        <p:nvSpPr>
          <p:cNvPr id="4100" name="Rectangle 6"/>
          <p:cNvSpPr>
            <a:spLocks noGrp="1" noChangeArrowheads="1"/>
          </p:cNvSpPr>
          <p:nvPr>
            <p:ph type="title"/>
          </p:nvPr>
        </p:nvSpPr>
        <p:spPr bwMode="auto">
          <a:xfrm>
            <a:off x="914400" y="762000"/>
            <a:ext cx="8001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nl-NL" altLang="en-US" smtClean="0"/>
              <a:t>Klik om het opmaakprofiel van de modeltitel te bewerken</a:t>
            </a:r>
          </a:p>
        </p:txBody>
      </p:sp>
      <p:sp>
        <p:nvSpPr>
          <p:cNvPr id="4101" name="Rectangle 7"/>
          <p:cNvSpPr>
            <a:spLocks noGrp="1" noChangeArrowheads="1"/>
          </p:cNvSpPr>
          <p:nvPr>
            <p:ph type="body" idx="1"/>
          </p:nvPr>
        </p:nvSpPr>
        <p:spPr bwMode="auto">
          <a:xfrm>
            <a:off x="914400" y="2362200"/>
            <a:ext cx="8001000"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nl-NL" altLang="en-US" smtClean="0"/>
              <a:t>Klik om de opmaakprofielen van de modeltekst te bewerken</a:t>
            </a:r>
          </a:p>
          <a:p>
            <a:pPr lvl="1"/>
            <a:r>
              <a:rPr lang="nl-NL" altLang="en-US" smtClean="0"/>
              <a:t>Tweede niveau</a:t>
            </a:r>
          </a:p>
          <a:p>
            <a:pPr lvl="2"/>
            <a:r>
              <a:rPr lang="nl-NL" altLang="en-US" smtClean="0"/>
              <a:t>Derde niveau</a:t>
            </a:r>
          </a:p>
          <a:p>
            <a:pPr lvl="3"/>
            <a:r>
              <a:rPr lang="nl-NL" altLang="en-US" smtClean="0"/>
              <a:t>Vierde niveau</a:t>
            </a:r>
          </a:p>
          <a:p>
            <a:pPr lvl="4"/>
            <a:r>
              <a:rPr lang="nl-NL" altLang="en-US" smtClean="0"/>
              <a:t>Vijfde niveau</a:t>
            </a:r>
          </a:p>
        </p:txBody>
      </p:sp>
      <p:sp>
        <p:nvSpPr>
          <p:cNvPr id="345096" name="Rectangle 8"/>
          <p:cNvSpPr>
            <a:spLocks noGrp="1" noChangeArrowheads="1"/>
          </p:cNvSpPr>
          <p:nvPr>
            <p:ph type="dt" sz="half" idx="2"/>
          </p:nvPr>
        </p:nvSpPr>
        <p:spPr bwMode="auto">
          <a:xfrm>
            <a:off x="7010400" y="6553200"/>
            <a:ext cx="1905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spAutoFit/>
          </a:bodyPr>
          <a:lstStyle>
            <a:lvl1pPr algn="r" eaLnBrk="1" hangingPunct="1">
              <a:defRPr sz="1400">
                <a:solidFill>
                  <a:srgbClr val="003366"/>
                </a:solidFill>
                <a:latin typeface="+mn-lt"/>
              </a:defRPr>
            </a:lvl1pPr>
          </a:lstStyle>
          <a:p>
            <a:pPr>
              <a:defRPr/>
            </a:pPr>
            <a:endParaRPr lang="nl-NL" altLang="en-US"/>
          </a:p>
        </p:txBody>
      </p:sp>
      <p:sp>
        <p:nvSpPr>
          <p:cNvPr id="345097" name="Rectangle 9"/>
          <p:cNvSpPr>
            <a:spLocks noGrp="1" noChangeArrowheads="1"/>
          </p:cNvSpPr>
          <p:nvPr>
            <p:ph type="ftr" sz="quarter" idx="3"/>
          </p:nvPr>
        </p:nvSpPr>
        <p:spPr bwMode="auto">
          <a:xfrm>
            <a:off x="2936875" y="6529388"/>
            <a:ext cx="2895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spAutoFit/>
          </a:bodyPr>
          <a:lstStyle>
            <a:lvl1pPr algn="ctr" eaLnBrk="1" hangingPunct="1">
              <a:defRPr sz="1400">
                <a:solidFill>
                  <a:srgbClr val="003366"/>
                </a:solidFill>
                <a:latin typeface="+mn-lt"/>
              </a:defRPr>
            </a:lvl1pPr>
          </a:lstStyle>
          <a:p>
            <a:pPr>
              <a:defRPr/>
            </a:pPr>
            <a:endParaRPr lang="nl-NL" altLang="en-US"/>
          </a:p>
        </p:txBody>
      </p:sp>
      <p:sp>
        <p:nvSpPr>
          <p:cNvPr id="345098" name="Rectangle 10"/>
          <p:cNvSpPr>
            <a:spLocks noGrp="1" noChangeArrowheads="1"/>
          </p:cNvSpPr>
          <p:nvPr>
            <p:ph type="sldNum" sz="quarter" idx="4"/>
          </p:nvPr>
        </p:nvSpPr>
        <p:spPr bwMode="auto">
          <a:xfrm>
            <a:off x="84138" y="6343650"/>
            <a:ext cx="5873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1" compatLnSpc="1">
            <a:prstTxWarp prst="textNoShape">
              <a:avLst/>
            </a:prstTxWarp>
            <a:spAutoFit/>
          </a:bodyPr>
          <a:lstStyle>
            <a:lvl1pPr eaLnBrk="1" hangingPunct="1">
              <a:defRPr sz="2600" b="1">
                <a:solidFill>
                  <a:srgbClr val="FFFFFF"/>
                </a:solidFill>
                <a:latin typeface="Arial" panose="020B0604020202020204" pitchFamily="34" charset="0"/>
              </a:defRPr>
            </a:lvl1pPr>
          </a:lstStyle>
          <a:p>
            <a:pPr>
              <a:defRPr/>
            </a:pPr>
            <a:fld id="{D5C56B70-D0E7-4C84-8F6F-DDCD0CA36220}" type="slidenum">
              <a:rPr lang="nl-NL" altLang="en-US"/>
              <a:pPr>
                <a:defRPr/>
              </a:pPr>
              <a:t>‹#›</a:t>
            </a:fld>
            <a:endParaRPr lang="nl-NL" altLang="en-US"/>
          </a:p>
        </p:txBody>
      </p:sp>
      <p:grpSp>
        <p:nvGrpSpPr>
          <p:cNvPr id="4105" name="Group 11"/>
          <p:cNvGrpSpPr>
            <a:grpSpLocks/>
          </p:cNvGrpSpPr>
          <p:nvPr/>
        </p:nvGrpSpPr>
        <p:grpSpPr bwMode="auto">
          <a:xfrm>
            <a:off x="228600" y="1981200"/>
            <a:ext cx="7391400" cy="319088"/>
            <a:chOff x="144" y="1248"/>
            <a:chExt cx="4656" cy="201"/>
          </a:xfrm>
        </p:grpSpPr>
        <p:sp>
          <p:nvSpPr>
            <p:cNvPr id="4107" name="AutoShape 12"/>
            <p:cNvSpPr>
              <a:spLocks noChangeArrowheads="1"/>
            </p:cNvSpPr>
            <p:nvPr/>
          </p:nvSpPr>
          <p:spPr bwMode="auto">
            <a:xfrm>
              <a:off x="384" y="1248"/>
              <a:ext cx="4416" cy="200"/>
            </a:xfrm>
            <a:prstGeom prst="roundRect">
              <a:avLst>
                <a:gd name="adj" fmla="val 0"/>
              </a:avLst>
            </a:prstGeom>
            <a:solidFill>
              <a:schemeClr val="bg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Black" pitchFamily="34" charset="0"/>
                </a:defRPr>
              </a:lvl1pPr>
              <a:lvl2pPr marL="742950" indent="-285750">
                <a:defRPr>
                  <a:solidFill>
                    <a:schemeClr val="tx1"/>
                  </a:solidFill>
                  <a:latin typeface="Arial Black" pitchFamily="34" charset="0"/>
                </a:defRPr>
              </a:lvl2pPr>
              <a:lvl3pPr marL="1143000" indent="-228600">
                <a:defRPr>
                  <a:solidFill>
                    <a:schemeClr val="tx1"/>
                  </a:solidFill>
                  <a:latin typeface="Arial Black" pitchFamily="34" charset="0"/>
                </a:defRPr>
              </a:lvl3pPr>
              <a:lvl4pPr marL="1600200" indent="-228600">
                <a:defRPr>
                  <a:solidFill>
                    <a:schemeClr val="tx1"/>
                  </a:solidFill>
                  <a:latin typeface="Arial Black" pitchFamily="34" charset="0"/>
                </a:defRPr>
              </a:lvl4pPr>
              <a:lvl5pPr marL="2057400" indent="-228600">
                <a:defRPr>
                  <a:solidFill>
                    <a:schemeClr val="tx1"/>
                  </a:solidFill>
                  <a:latin typeface="Arial Black" pitchFamily="34" charset="0"/>
                </a:defRPr>
              </a:lvl5pPr>
              <a:lvl6pPr marL="2514600" indent="-228600" eaLnBrk="0" fontAlgn="base" hangingPunct="0">
                <a:spcBef>
                  <a:spcPct val="0"/>
                </a:spcBef>
                <a:spcAft>
                  <a:spcPct val="0"/>
                </a:spcAft>
                <a:defRPr>
                  <a:solidFill>
                    <a:schemeClr val="tx1"/>
                  </a:solidFill>
                  <a:latin typeface="Arial Black" pitchFamily="34" charset="0"/>
                </a:defRPr>
              </a:lvl6pPr>
              <a:lvl7pPr marL="2971800" indent="-228600" eaLnBrk="0" fontAlgn="base" hangingPunct="0">
                <a:spcBef>
                  <a:spcPct val="0"/>
                </a:spcBef>
                <a:spcAft>
                  <a:spcPct val="0"/>
                </a:spcAft>
                <a:defRPr>
                  <a:solidFill>
                    <a:schemeClr val="tx1"/>
                  </a:solidFill>
                  <a:latin typeface="Arial Black" pitchFamily="34" charset="0"/>
                </a:defRPr>
              </a:lvl7pPr>
              <a:lvl8pPr marL="3429000" indent="-228600" eaLnBrk="0" fontAlgn="base" hangingPunct="0">
                <a:spcBef>
                  <a:spcPct val="0"/>
                </a:spcBef>
                <a:spcAft>
                  <a:spcPct val="0"/>
                </a:spcAft>
                <a:defRPr>
                  <a:solidFill>
                    <a:schemeClr val="tx1"/>
                  </a:solidFill>
                  <a:latin typeface="Arial Black" pitchFamily="34" charset="0"/>
                </a:defRPr>
              </a:lvl8pPr>
              <a:lvl9pPr marL="3886200" indent="-228600" eaLnBrk="0" fontAlgn="base" hangingPunct="0">
                <a:spcBef>
                  <a:spcPct val="0"/>
                </a:spcBef>
                <a:spcAft>
                  <a:spcPct val="0"/>
                </a:spcAft>
                <a:defRPr>
                  <a:solidFill>
                    <a:schemeClr val="tx1"/>
                  </a:solidFill>
                  <a:latin typeface="Arial Black" pitchFamily="34" charset="0"/>
                </a:defRPr>
              </a:lvl9pPr>
            </a:lstStyle>
            <a:p>
              <a:pPr eaLnBrk="1" hangingPunct="1">
                <a:defRPr/>
              </a:pPr>
              <a:endParaRPr lang="en-US" altLang="en-US" sz="2400" smtClean="0">
                <a:solidFill>
                  <a:srgbClr val="003366"/>
                </a:solidFill>
                <a:latin typeface="Times New Roman" pitchFamily="18" charset="0"/>
              </a:endParaRPr>
            </a:p>
          </p:txBody>
        </p:sp>
        <p:sp>
          <p:nvSpPr>
            <p:cNvPr id="4108" name="AutoShape 13"/>
            <p:cNvSpPr>
              <a:spLocks noChangeArrowheads="1"/>
            </p:cNvSpPr>
            <p:nvPr/>
          </p:nvSpPr>
          <p:spPr bwMode="auto">
            <a:xfrm flipH="1">
              <a:off x="144" y="1248"/>
              <a:ext cx="248" cy="201"/>
            </a:xfrm>
            <a:prstGeom prst="flowChartDelay">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Black" pitchFamily="34" charset="0"/>
                </a:defRPr>
              </a:lvl1pPr>
              <a:lvl2pPr marL="742950" indent="-285750">
                <a:defRPr>
                  <a:solidFill>
                    <a:schemeClr val="tx1"/>
                  </a:solidFill>
                  <a:latin typeface="Arial Black" pitchFamily="34" charset="0"/>
                </a:defRPr>
              </a:lvl2pPr>
              <a:lvl3pPr marL="1143000" indent="-228600">
                <a:defRPr>
                  <a:solidFill>
                    <a:schemeClr val="tx1"/>
                  </a:solidFill>
                  <a:latin typeface="Arial Black" pitchFamily="34" charset="0"/>
                </a:defRPr>
              </a:lvl3pPr>
              <a:lvl4pPr marL="1600200" indent="-228600">
                <a:defRPr>
                  <a:solidFill>
                    <a:schemeClr val="tx1"/>
                  </a:solidFill>
                  <a:latin typeface="Arial Black" pitchFamily="34" charset="0"/>
                </a:defRPr>
              </a:lvl4pPr>
              <a:lvl5pPr marL="2057400" indent="-228600">
                <a:defRPr>
                  <a:solidFill>
                    <a:schemeClr val="tx1"/>
                  </a:solidFill>
                  <a:latin typeface="Arial Black" pitchFamily="34" charset="0"/>
                </a:defRPr>
              </a:lvl5pPr>
              <a:lvl6pPr marL="2514600" indent="-228600" eaLnBrk="0" fontAlgn="base" hangingPunct="0">
                <a:spcBef>
                  <a:spcPct val="0"/>
                </a:spcBef>
                <a:spcAft>
                  <a:spcPct val="0"/>
                </a:spcAft>
                <a:defRPr>
                  <a:solidFill>
                    <a:schemeClr val="tx1"/>
                  </a:solidFill>
                  <a:latin typeface="Arial Black" pitchFamily="34" charset="0"/>
                </a:defRPr>
              </a:lvl6pPr>
              <a:lvl7pPr marL="2971800" indent="-228600" eaLnBrk="0" fontAlgn="base" hangingPunct="0">
                <a:spcBef>
                  <a:spcPct val="0"/>
                </a:spcBef>
                <a:spcAft>
                  <a:spcPct val="0"/>
                </a:spcAft>
                <a:defRPr>
                  <a:solidFill>
                    <a:schemeClr val="tx1"/>
                  </a:solidFill>
                  <a:latin typeface="Arial Black" pitchFamily="34" charset="0"/>
                </a:defRPr>
              </a:lvl7pPr>
              <a:lvl8pPr marL="3429000" indent="-228600" eaLnBrk="0" fontAlgn="base" hangingPunct="0">
                <a:spcBef>
                  <a:spcPct val="0"/>
                </a:spcBef>
                <a:spcAft>
                  <a:spcPct val="0"/>
                </a:spcAft>
                <a:defRPr>
                  <a:solidFill>
                    <a:schemeClr val="tx1"/>
                  </a:solidFill>
                  <a:latin typeface="Arial Black" pitchFamily="34" charset="0"/>
                </a:defRPr>
              </a:lvl8pPr>
              <a:lvl9pPr marL="3886200" indent="-228600" eaLnBrk="0" fontAlgn="base" hangingPunct="0">
                <a:spcBef>
                  <a:spcPct val="0"/>
                </a:spcBef>
                <a:spcAft>
                  <a:spcPct val="0"/>
                </a:spcAft>
                <a:defRPr>
                  <a:solidFill>
                    <a:schemeClr val="tx1"/>
                  </a:solidFill>
                  <a:latin typeface="Arial Black" pitchFamily="34" charset="0"/>
                </a:defRPr>
              </a:lvl9pPr>
            </a:lstStyle>
            <a:p>
              <a:pPr eaLnBrk="1" hangingPunct="1">
                <a:defRPr/>
              </a:pPr>
              <a:endParaRPr lang="en-US" altLang="en-US" sz="2400" smtClean="0">
                <a:solidFill>
                  <a:srgbClr val="003366"/>
                </a:solidFill>
                <a:latin typeface="Times New Roman" pitchFamily="18" charset="0"/>
              </a:endParaRPr>
            </a:p>
          </p:txBody>
        </p:sp>
      </p:grpSp>
      <p:sp>
        <p:nvSpPr>
          <p:cNvPr id="4106" name="Text Box 14"/>
          <p:cNvSpPr txBox="1">
            <a:spLocks noChangeArrowheads="1"/>
          </p:cNvSpPr>
          <p:nvPr userDrawn="1"/>
        </p:nvSpPr>
        <p:spPr bwMode="auto">
          <a:xfrm>
            <a:off x="3763963" y="0"/>
            <a:ext cx="5380037" cy="51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Black" pitchFamily="34" charset="0"/>
              </a:defRPr>
            </a:lvl1pPr>
            <a:lvl2pPr marL="742950" indent="-285750">
              <a:defRPr>
                <a:solidFill>
                  <a:schemeClr val="tx1"/>
                </a:solidFill>
                <a:latin typeface="Arial Black" pitchFamily="34" charset="0"/>
              </a:defRPr>
            </a:lvl2pPr>
            <a:lvl3pPr marL="1143000" indent="-228600">
              <a:defRPr>
                <a:solidFill>
                  <a:schemeClr val="tx1"/>
                </a:solidFill>
                <a:latin typeface="Arial Black" pitchFamily="34" charset="0"/>
              </a:defRPr>
            </a:lvl3pPr>
            <a:lvl4pPr marL="1600200" indent="-228600">
              <a:defRPr>
                <a:solidFill>
                  <a:schemeClr val="tx1"/>
                </a:solidFill>
                <a:latin typeface="Arial Black" pitchFamily="34" charset="0"/>
              </a:defRPr>
            </a:lvl4pPr>
            <a:lvl5pPr marL="2057400" indent="-228600">
              <a:defRPr>
                <a:solidFill>
                  <a:schemeClr val="tx1"/>
                </a:solidFill>
                <a:latin typeface="Arial Black" pitchFamily="34" charset="0"/>
              </a:defRPr>
            </a:lvl5pPr>
            <a:lvl6pPr marL="2514600" indent="-228600" eaLnBrk="0" fontAlgn="base" hangingPunct="0">
              <a:spcBef>
                <a:spcPct val="0"/>
              </a:spcBef>
              <a:spcAft>
                <a:spcPct val="0"/>
              </a:spcAft>
              <a:defRPr>
                <a:solidFill>
                  <a:schemeClr val="tx1"/>
                </a:solidFill>
                <a:latin typeface="Arial Black" pitchFamily="34" charset="0"/>
              </a:defRPr>
            </a:lvl6pPr>
            <a:lvl7pPr marL="2971800" indent="-228600" eaLnBrk="0" fontAlgn="base" hangingPunct="0">
              <a:spcBef>
                <a:spcPct val="0"/>
              </a:spcBef>
              <a:spcAft>
                <a:spcPct val="0"/>
              </a:spcAft>
              <a:defRPr>
                <a:solidFill>
                  <a:schemeClr val="tx1"/>
                </a:solidFill>
                <a:latin typeface="Arial Black" pitchFamily="34" charset="0"/>
              </a:defRPr>
            </a:lvl7pPr>
            <a:lvl8pPr marL="3429000" indent="-228600" eaLnBrk="0" fontAlgn="base" hangingPunct="0">
              <a:spcBef>
                <a:spcPct val="0"/>
              </a:spcBef>
              <a:spcAft>
                <a:spcPct val="0"/>
              </a:spcAft>
              <a:defRPr>
                <a:solidFill>
                  <a:schemeClr val="tx1"/>
                </a:solidFill>
                <a:latin typeface="Arial Black" pitchFamily="34" charset="0"/>
              </a:defRPr>
            </a:lvl8pPr>
            <a:lvl9pPr marL="3886200" indent="-228600" eaLnBrk="0" fontAlgn="base" hangingPunct="0">
              <a:spcBef>
                <a:spcPct val="0"/>
              </a:spcBef>
              <a:spcAft>
                <a:spcPct val="0"/>
              </a:spcAft>
              <a:defRPr>
                <a:solidFill>
                  <a:schemeClr val="tx1"/>
                </a:solidFill>
                <a:latin typeface="Arial Black" pitchFamily="34" charset="0"/>
              </a:defRPr>
            </a:lvl9pPr>
          </a:lstStyle>
          <a:p>
            <a:pPr algn="r" eaLnBrk="1" hangingPunct="1">
              <a:defRPr/>
            </a:pPr>
            <a:r>
              <a:rPr lang="en-GB" altLang="en-US" sz="1400" smtClean="0">
                <a:solidFill>
                  <a:srgbClr val="003366"/>
                </a:solidFill>
                <a:latin typeface="Arial" charset="0"/>
              </a:rPr>
              <a:t>A.E. Eiben and J.E. Smith, Introduction to Evolutionary Computing</a:t>
            </a:r>
          </a:p>
          <a:p>
            <a:pPr algn="r" eaLnBrk="1" hangingPunct="1">
              <a:defRPr/>
            </a:pPr>
            <a:r>
              <a:rPr lang="en-GB" altLang="en-US" sz="1400" smtClean="0">
                <a:solidFill>
                  <a:srgbClr val="003366"/>
                </a:solidFill>
                <a:latin typeface="Arial" charset="0"/>
              </a:rPr>
              <a:t>Multimodal Problems and Spatial Distribution</a:t>
            </a:r>
          </a:p>
        </p:txBody>
      </p:sp>
    </p:spTree>
  </p:cSld>
  <p:clrMap bg1="lt1" tx1="dk1" bg2="lt2" tx2="dk2" accent1="accent1" accent2="accent2" accent3="accent3" accent4="accent4" accent5="accent5" accent6="accent6" hlink="hlink" folHlink="folHlink"/>
  <p:sldLayoutIdLst>
    <p:sldLayoutId id="2147485243" r:id="rId1"/>
    <p:sldLayoutId id="2147485244" r:id="rId2"/>
    <p:sldLayoutId id="2147485245" r:id="rId3"/>
    <p:sldLayoutId id="2147485246" r:id="rId4"/>
    <p:sldLayoutId id="2147485247" r:id="rId5"/>
    <p:sldLayoutId id="2147485248" r:id="rId6"/>
    <p:sldLayoutId id="2147485249" r:id="rId7"/>
    <p:sldLayoutId id="2147485250" r:id="rId8"/>
    <p:sldLayoutId id="2147485251" r:id="rId9"/>
    <p:sldLayoutId id="2147485252" r:id="rId10"/>
    <p:sldLayoutId id="2147485253" r:id="rId11"/>
  </p:sldLayoutIdLst>
  <p:hf hdr="0" ftr="0" dt="0"/>
  <p:txStyles>
    <p:titleStyle>
      <a:lvl1pPr algn="l" rtl="0" eaLnBrk="0" fontAlgn="base" hangingPunct="0">
        <a:lnSpc>
          <a:spcPct val="90000"/>
        </a:lnSpc>
        <a:spcBef>
          <a:spcPct val="0"/>
        </a:spcBef>
        <a:spcAft>
          <a:spcPct val="0"/>
        </a:spcAft>
        <a:defRPr sz="3600" b="1">
          <a:solidFill>
            <a:schemeClr val="tx2"/>
          </a:solidFill>
          <a:latin typeface="+mj-lt"/>
          <a:ea typeface="+mj-ea"/>
          <a:cs typeface="+mj-cs"/>
        </a:defRPr>
      </a:lvl1pPr>
      <a:lvl2pPr algn="l" rtl="0" eaLnBrk="0" fontAlgn="base" hangingPunct="0">
        <a:lnSpc>
          <a:spcPct val="90000"/>
        </a:lnSpc>
        <a:spcBef>
          <a:spcPct val="0"/>
        </a:spcBef>
        <a:spcAft>
          <a:spcPct val="0"/>
        </a:spcAft>
        <a:defRPr sz="3600" b="1">
          <a:solidFill>
            <a:schemeClr val="tx2"/>
          </a:solidFill>
          <a:latin typeface="Arial" charset="0"/>
        </a:defRPr>
      </a:lvl2pPr>
      <a:lvl3pPr algn="l" rtl="0" eaLnBrk="0" fontAlgn="base" hangingPunct="0">
        <a:lnSpc>
          <a:spcPct val="90000"/>
        </a:lnSpc>
        <a:spcBef>
          <a:spcPct val="0"/>
        </a:spcBef>
        <a:spcAft>
          <a:spcPct val="0"/>
        </a:spcAft>
        <a:defRPr sz="3600" b="1">
          <a:solidFill>
            <a:schemeClr val="tx2"/>
          </a:solidFill>
          <a:latin typeface="Arial" charset="0"/>
        </a:defRPr>
      </a:lvl3pPr>
      <a:lvl4pPr algn="l" rtl="0" eaLnBrk="0" fontAlgn="base" hangingPunct="0">
        <a:lnSpc>
          <a:spcPct val="90000"/>
        </a:lnSpc>
        <a:spcBef>
          <a:spcPct val="0"/>
        </a:spcBef>
        <a:spcAft>
          <a:spcPct val="0"/>
        </a:spcAft>
        <a:defRPr sz="3600" b="1">
          <a:solidFill>
            <a:schemeClr val="tx2"/>
          </a:solidFill>
          <a:latin typeface="Arial" charset="0"/>
        </a:defRPr>
      </a:lvl4pPr>
      <a:lvl5pPr algn="l" rtl="0" eaLnBrk="0" fontAlgn="base" hangingPunct="0">
        <a:lnSpc>
          <a:spcPct val="90000"/>
        </a:lnSpc>
        <a:spcBef>
          <a:spcPct val="0"/>
        </a:spcBef>
        <a:spcAft>
          <a:spcPct val="0"/>
        </a:spcAft>
        <a:defRPr sz="3600" b="1">
          <a:solidFill>
            <a:schemeClr val="tx2"/>
          </a:solidFill>
          <a:latin typeface="Arial" charset="0"/>
        </a:defRPr>
      </a:lvl5pPr>
      <a:lvl6pPr marL="457200" algn="l" rtl="0" fontAlgn="base">
        <a:lnSpc>
          <a:spcPct val="90000"/>
        </a:lnSpc>
        <a:spcBef>
          <a:spcPct val="0"/>
        </a:spcBef>
        <a:spcAft>
          <a:spcPct val="0"/>
        </a:spcAft>
        <a:defRPr sz="3600" b="1">
          <a:solidFill>
            <a:schemeClr val="tx2"/>
          </a:solidFill>
          <a:latin typeface="Arial" charset="0"/>
        </a:defRPr>
      </a:lvl6pPr>
      <a:lvl7pPr marL="914400" algn="l" rtl="0" fontAlgn="base">
        <a:lnSpc>
          <a:spcPct val="90000"/>
        </a:lnSpc>
        <a:spcBef>
          <a:spcPct val="0"/>
        </a:spcBef>
        <a:spcAft>
          <a:spcPct val="0"/>
        </a:spcAft>
        <a:defRPr sz="3600" b="1">
          <a:solidFill>
            <a:schemeClr val="tx2"/>
          </a:solidFill>
          <a:latin typeface="Arial" charset="0"/>
        </a:defRPr>
      </a:lvl7pPr>
      <a:lvl8pPr marL="1371600" algn="l" rtl="0" fontAlgn="base">
        <a:lnSpc>
          <a:spcPct val="90000"/>
        </a:lnSpc>
        <a:spcBef>
          <a:spcPct val="0"/>
        </a:spcBef>
        <a:spcAft>
          <a:spcPct val="0"/>
        </a:spcAft>
        <a:defRPr sz="3600" b="1">
          <a:solidFill>
            <a:schemeClr val="tx2"/>
          </a:solidFill>
          <a:latin typeface="Arial" charset="0"/>
        </a:defRPr>
      </a:lvl8pPr>
      <a:lvl9pPr marL="1828800" algn="l" rtl="0" fontAlgn="base">
        <a:lnSpc>
          <a:spcPct val="90000"/>
        </a:lnSpc>
        <a:spcBef>
          <a:spcPct val="0"/>
        </a:spcBef>
        <a:spcAft>
          <a:spcPct val="0"/>
        </a:spcAft>
        <a:defRPr sz="3600" b="1">
          <a:solidFill>
            <a:schemeClr val="tx2"/>
          </a:solidFill>
          <a:latin typeface="Arial" charset="0"/>
        </a:defRPr>
      </a:lvl9pPr>
    </p:titleStyle>
    <p:bodyStyle>
      <a:lvl1pPr marL="342900" indent="-342900" algn="l" rtl="0" eaLnBrk="0" fontAlgn="base" hangingPunct="0">
        <a:spcBef>
          <a:spcPct val="20000"/>
        </a:spcBef>
        <a:spcAft>
          <a:spcPct val="0"/>
        </a:spcAft>
        <a:buClr>
          <a:schemeClr val="tx1"/>
        </a:buClr>
        <a:buSzPct val="75000"/>
        <a:buFont typeface="Wingdings" panose="05000000000000000000" pitchFamily="2" charset="2"/>
        <a:buChar char="l"/>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75000"/>
        <a:buChar char="–"/>
        <a:defRPr sz="2400">
          <a:solidFill>
            <a:schemeClr val="tx1"/>
          </a:solidFill>
          <a:latin typeface="+mn-lt"/>
        </a:defRPr>
      </a:lvl2pPr>
      <a:lvl3pPr marL="1143000" indent="-228600" algn="l" rtl="0" eaLnBrk="0" fontAlgn="base" hangingPunct="0">
        <a:spcBef>
          <a:spcPct val="20000"/>
        </a:spcBef>
        <a:spcAft>
          <a:spcPct val="0"/>
        </a:spcAft>
        <a:buClr>
          <a:schemeClr val="tx1"/>
        </a:buClr>
        <a:buSzPct val="75000"/>
        <a:buFont typeface="Wingdings" panose="05000000000000000000" pitchFamily="2" charset="2"/>
        <a:buChar char="l"/>
        <a:defRPr sz="2000">
          <a:solidFill>
            <a:schemeClr val="tx1"/>
          </a:solidFill>
          <a:latin typeface="+mn-lt"/>
        </a:defRPr>
      </a:lvl3pPr>
      <a:lvl4pPr marL="1600200" indent="-228600" algn="l" rtl="0" eaLnBrk="0" fontAlgn="base" hangingPunct="0">
        <a:spcBef>
          <a:spcPct val="20000"/>
        </a:spcBef>
        <a:spcAft>
          <a:spcPct val="0"/>
        </a:spcAft>
        <a:buClr>
          <a:schemeClr val="tx1"/>
        </a:buClr>
        <a:buSzPct val="80000"/>
        <a:buChar char="–"/>
        <a:defRPr>
          <a:solidFill>
            <a:schemeClr val="tx1"/>
          </a:solidFill>
          <a:latin typeface="+mn-lt"/>
        </a:defRPr>
      </a:lvl4pPr>
      <a:lvl5pPr marL="2057400" indent="-228600" algn="l" rtl="0" eaLnBrk="0" fontAlgn="base" hangingPunct="0">
        <a:spcBef>
          <a:spcPct val="20000"/>
        </a:spcBef>
        <a:spcAft>
          <a:spcPct val="0"/>
        </a:spcAft>
        <a:buClr>
          <a:schemeClr val="tx1"/>
        </a:buClr>
        <a:buSzPct val="65000"/>
        <a:buFont typeface="Wingdings" panose="05000000000000000000" pitchFamily="2" charset="2"/>
        <a:buChar char="l"/>
        <a:defRPr>
          <a:solidFill>
            <a:schemeClr val="tx1"/>
          </a:solidFill>
          <a:latin typeface="+mn-lt"/>
        </a:defRPr>
      </a:lvl5pPr>
      <a:lvl6pPr marL="2514600" indent="-228600" algn="l" rtl="0" fontAlgn="base">
        <a:spcBef>
          <a:spcPct val="20000"/>
        </a:spcBef>
        <a:spcAft>
          <a:spcPct val="0"/>
        </a:spcAft>
        <a:buClr>
          <a:schemeClr val="tx1"/>
        </a:buClr>
        <a:buSzPct val="65000"/>
        <a:buFont typeface="Wingdings" pitchFamily="2" charset="2"/>
        <a:buChar char="l"/>
        <a:defRPr>
          <a:solidFill>
            <a:schemeClr val="tx1"/>
          </a:solidFill>
          <a:latin typeface="+mn-lt"/>
        </a:defRPr>
      </a:lvl6pPr>
      <a:lvl7pPr marL="2971800" indent="-228600" algn="l" rtl="0" fontAlgn="base">
        <a:spcBef>
          <a:spcPct val="20000"/>
        </a:spcBef>
        <a:spcAft>
          <a:spcPct val="0"/>
        </a:spcAft>
        <a:buClr>
          <a:schemeClr val="tx1"/>
        </a:buClr>
        <a:buSzPct val="65000"/>
        <a:buFont typeface="Wingdings" pitchFamily="2" charset="2"/>
        <a:buChar char="l"/>
        <a:defRPr>
          <a:solidFill>
            <a:schemeClr val="tx1"/>
          </a:solidFill>
          <a:latin typeface="+mn-lt"/>
        </a:defRPr>
      </a:lvl7pPr>
      <a:lvl8pPr marL="3429000" indent="-228600" algn="l" rtl="0" fontAlgn="base">
        <a:spcBef>
          <a:spcPct val="20000"/>
        </a:spcBef>
        <a:spcAft>
          <a:spcPct val="0"/>
        </a:spcAft>
        <a:buClr>
          <a:schemeClr val="tx1"/>
        </a:buClr>
        <a:buSzPct val="65000"/>
        <a:buFont typeface="Wingdings" pitchFamily="2" charset="2"/>
        <a:buChar char="l"/>
        <a:defRPr>
          <a:solidFill>
            <a:schemeClr val="tx1"/>
          </a:solidFill>
          <a:latin typeface="+mn-lt"/>
        </a:defRPr>
      </a:lvl8pPr>
      <a:lvl9pPr marL="3886200" indent="-228600" algn="l" rtl="0" fontAlgn="base">
        <a:spcBef>
          <a:spcPct val="20000"/>
        </a:spcBef>
        <a:spcAft>
          <a:spcPct val="0"/>
        </a:spcAft>
        <a:buClr>
          <a:schemeClr val="tx1"/>
        </a:buClr>
        <a:buSzPct val="65000"/>
        <a:buFont typeface="Wingdings" pitchFamily="2" charset="2"/>
        <a:buChar char="l"/>
        <a:defRPr>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bwMode="auto">
          <a:xfrm>
            <a:off x="468314" y="333381"/>
            <a:ext cx="8135937" cy="633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de-DE"/>
              <a:t>Slide title</a:t>
            </a:r>
          </a:p>
        </p:txBody>
      </p:sp>
      <p:sp>
        <p:nvSpPr>
          <p:cNvPr id="1027" name="Rectangle 46"/>
          <p:cNvSpPr>
            <a:spLocks noChangeArrowheads="1"/>
          </p:cNvSpPr>
          <p:nvPr/>
        </p:nvSpPr>
        <p:spPr bwMode="auto">
          <a:xfrm>
            <a:off x="0" y="6497638"/>
            <a:ext cx="9144000" cy="360362"/>
          </a:xfrm>
          <a:prstGeom prst="rect">
            <a:avLst/>
          </a:prstGeom>
          <a:solidFill>
            <a:srgbClr val="0C2577"/>
          </a:solidFill>
          <a:ln w="9525">
            <a:noFill/>
            <a:miter lim="800000"/>
            <a:headEnd/>
            <a:tailEnd/>
          </a:ln>
          <a:effectLst/>
        </p:spPr>
        <p:txBody>
          <a:bodyPr wrap="none" anchor="ctr"/>
          <a:lstStyle/>
          <a:p>
            <a:pPr>
              <a:defRPr/>
            </a:pPr>
            <a:endParaRPr lang="nl-NL" sz="1500"/>
          </a:p>
        </p:txBody>
      </p:sp>
      <p:sp>
        <p:nvSpPr>
          <p:cNvPr id="114692" name="Text Box 64"/>
          <p:cNvSpPr txBox="1">
            <a:spLocks noChangeArrowheads="1"/>
          </p:cNvSpPr>
          <p:nvPr/>
        </p:nvSpPr>
        <p:spPr bwMode="auto">
          <a:xfrm>
            <a:off x="3024189" y="6521452"/>
            <a:ext cx="6119812" cy="276999"/>
          </a:xfrm>
          <a:prstGeom prst="rect">
            <a:avLst/>
          </a:prstGeom>
          <a:noFill/>
          <a:ln w="9525">
            <a:noFill/>
            <a:miter lim="800000"/>
            <a:headEnd/>
            <a:tailEnd/>
          </a:ln>
          <a:effectLst/>
        </p:spPr>
        <p:txBody>
          <a:bodyPr>
            <a:spAutoFit/>
          </a:bodyPr>
          <a:lstStyle>
            <a:lvl1pPr>
              <a:defRPr sz="2000">
                <a:solidFill>
                  <a:schemeClr val="bg1"/>
                </a:solidFill>
                <a:latin typeface="Minion" charset="0"/>
                <a:ea typeface="ＭＳ Ｐゴシック" charset="0"/>
                <a:cs typeface="ＭＳ Ｐゴシック" charset="0"/>
              </a:defRPr>
            </a:lvl1pPr>
            <a:lvl2pPr marL="742950" indent="-285750">
              <a:defRPr sz="2000">
                <a:solidFill>
                  <a:schemeClr val="bg1"/>
                </a:solidFill>
                <a:latin typeface="Minion" charset="0"/>
                <a:ea typeface="ＭＳ Ｐゴシック" charset="0"/>
              </a:defRPr>
            </a:lvl2pPr>
            <a:lvl3pPr marL="1143000" indent="-228600">
              <a:defRPr sz="2000">
                <a:solidFill>
                  <a:schemeClr val="bg1"/>
                </a:solidFill>
                <a:latin typeface="Minion" charset="0"/>
                <a:ea typeface="ＭＳ Ｐゴシック" charset="0"/>
              </a:defRPr>
            </a:lvl3pPr>
            <a:lvl4pPr marL="1600200" indent="-228600">
              <a:defRPr sz="2000">
                <a:solidFill>
                  <a:schemeClr val="bg1"/>
                </a:solidFill>
                <a:latin typeface="Minion" charset="0"/>
                <a:ea typeface="ＭＳ Ｐゴシック" charset="0"/>
              </a:defRPr>
            </a:lvl4pPr>
            <a:lvl5pPr marL="2057400" indent="-228600">
              <a:defRPr sz="2000">
                <a:solidFill>
                  <a:schemeClr val="bg1"/>
                </a:solidFill>
                <a:latin typeface="Minion" charset="0"/>
                <a:ea typeface="ＭＳ Ｐゴシック" charset="0"/>
              </a:defRPr>
            </a:lvl5pPr>
            <a:lvl6pPr marL="2514600" indent="-228600" eaLnBrk="0" fontAlgn="base" hangingPunct="0">
              <a:spcBef>
                <a:spcPct val="0"/>
              </a:spcBef>
              <a:spcAft>
                <a:spcPct val="0"/>
              </a:spcAft>
              <a:defRPr sz="2000">
                <a:solidFill>
                  <a:schemeClr val="bg1"/>
                </a:solidFill>
                <a:latin typeface="Minion" charset="0"/>
                <a:ea typeface="ＭＳ Ｐゴシック" charset="0"/>
              </a:defRPr>
            </a:lvl6pPr>
            <a:lvl7pPr marL="2971800" indent="-228600" eaLnBrk="0" fontAlgn="base" hangingPunct="0">
              <a:spcBef>
                <a:spcPct val="0"/>
              </a:spcBef>
              <a:spcAft>
                <a:spcPct val="0"/>
              </a:spcAft>
              <a:defRPr sz="2000">
                <a:solidFill>
                  <a:schemeClr val="bg1"/>
                </a:solidFill>
                <a:latin typeface="Minion" charset="0"/>
                <a:ea typeface="ＭＳ Ｐゴシック" charset="0"/>
              </a:defRPr>
            </a:lvl7pPr>
            <a:lvl8pPr marL="3429000" indent="-228600" eaLnBrk="0" fontAlgn="base" hangingPunct="0">
              <a:spcBef>
                <a:spcPct val="0"/>
              </a:spcBef>
              <a:spcAft>
                <a:spcPct val="0"/>
              </a:spcAft>
              <a:defRPr sz="2000">
                <a:solidFill>
                  <a:schemeClr val="bg1"/>
                </a:solidFill>
                <a:latin typeface="Minion" charset="0"/>
                <a:ea typeface="ＭＳ Ｐゴシック" charset="0"/>
              </a:defRPr>
            </a:lvl8pPr>
            <a:lvl9pPr marL="3886200" indent="-228600" eaLnBrk="0" fontAlgn="base" hangingPunct="0">
              <a:spcBef>
                <a:spcPct val="0"/>
              </a:spcBef>
              <a:spcAft>
                <a:spcPct val="0"/>
              </a:spcAft>
              <a:defRPr sz="2000">
                <a:solidFill>
                  <a:schemeClr val="bg1"/>
                </a:solidFill>
                <a:latin typeface="Minion" charset="0"/>
                <a:ea typeface="ＭＳ Ｐゴシック" charset="0"/>
              </a:defRPr>
            </a:lvl9pPr>
          </a:lstStyle>
          <a:p>
            <a:pPr algn="r">
              <a:spcBef>
                <a:spcPct val="50000"/>
              </a:spcBef>
              <a:defRPr/>
            </a:pPr>
            <a:r>
              <a:rPr lang="en-US" sz="1200" b="1"/>
              <a:t>Discover the world at Leiden University</a:t>
            </a:r>
          </a:p>
        </p:txBody>
      </p:sp>
      <p:sp>
        <p:nvSpPr>
          <p:cNvPr id="4101" name="Rectangle 65"/>
          <p:cNvSpPr>
            <a:spLocks noGrp="1" noChangeArrowheads="1"/>
          </p:cNvSpPr>
          <p:nvPr>
            <p:ph type="body" idx="1"/>
          </p:nvPr>
        </p:nvSpPr>
        <p:spPr bwMode="auto">
          <a:xfrm>
            <a:off x="468314" y="1268413"/>
            <a:ext cx="8135937" cy="4608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de-DE"/>
              <a:t>Text</a:t>
            </a:r>
          </a:p>
          <a:p>
            <a:pPr lvl="0"/>
            <a:r>
              <a:rPr lang="en-US" altLang="de-DE"/>
              <a:t>Text</a:t>
            </a:r>
          </a:p>
          <a:p>
            <a:pPr lvl="1"/>
            <a:r>
              <a:rPr lang="en-US" altLang="de-DE"/>
              <a:t>Text</a:t>
            </a:r>
          </a:p>
          <a:p>
            <a:pPr lvl="2"/>
            <a:r>
              <a:rPr lang="en-US" altLang="de-DE"/>
              <a:t>Text</a:t>
            </a:r>
          </a:p>
          <a:p>
            <a:pPr lvl="3"/>
            <a:r>
              <a:rPr lang="en-US" altLang="de-DE"/>
              <a:t>Text</a:t>
            </a:r>
          </a:p>
          <a:p>
            <a:pPr lvl="4"/>
            <a:r>
              <a:rPr lang="en-US" altLang="de-DE"/>
              <a:t>Text</a:t>
            </a:r>
          </a:p>
          <a:p>
            <a:pPr lvl="4"/>
            <a:r>
              <a:rPr lang="en-US" altLang="de-DE"/>
              <a:t>Text</a:t>
            </a:r>
          </a:p>
          <a:p>
            <a:pPr lvl="0"/>
            <a:endParaRPr lang="en-US" altLang="de-DE"/>
          </a:p>
        </p:txBody>
      </p:sp>
    </p:spTree>
    <p:extLst>
      <p:ext uri="{BB962C8B-B14F-4D97-AF65-F5344CB8AC3E}">
        <p14:creationId xmlns:p14="http://schemas.microsoft.com/office/powerpoint/2010/main" val="2749134849"/>
      </p:ext>
    </p:extLst>
  </p:cSld>
  <p:clrMap bg1="lt1" tx1="dk1" bg2="lt2" tx2="dk2" accent1="accent1" accent2="accent2" accent3="accent3" accent4="accent4" accent5="accent5" accent6="accent6" hlink="hlink" folHlink="folHlink"/>
  <p:sldLayoutIdLst>
    <p:sldLayoutId id="2147485255" r:id="rId1"/>
    <p:sldLayoutId id="2147485256" r:id="rId2"/>
    <p:sldLayoutId id="2147485257" r:id="rId3"/>
    <p:sldLayoutId id="2147485258" r:id="rId4"/>
    <p:sldLayoutId id="2147485259" r:id="rId5"/>
    <p:sldLayoutId id="2147485260" r:id="rId6"/>
    <p:sldLayoutId id="2147485261" r:id="rId7"/>
    <p:sldLayoutId id="2147485262" r:id="rId8"/>
    <p:sldLayoutId id="2147485263" r:id="rId9"/>
    <p:sldLayoutId id="2147485264" r:id="rId10"/>
    <p:sldLayoutId id="2147485265" r:id="rId11"/>
    <p:sldLayoutId id="2147485266" r:id="rId12"/>
    <p:sldLayoutId id="2147485267" r:id="rId13"/>
    <p:sldLayoutId id="2147485268" r:id="rId14"/>
  </p:sldLayoutIdLst>
  <p:txStyles>
    <p:titleStyle>
      <a:lvl1pPr algn="l" rtl="0" eaLnBrk="0" fontAlgn="base" hangingPunct="0">
        <a:spcBef>
          <a:spcPct val="0"/>
        </a:spcBef>
        <a:spcAft>
          <a:spcPct val="0"/>
        </a:spcAft>
        <a:defRPr sz="3300" b="1">
          <a:solidFill>
            <a:srgbClr val="0C2577"/>
          </a:solidFill>
          <a:latin typeface="+mj-lt"/>
          <a:ea typeface="ＭＳ Ｐゴシック" charset="0"/>
          <a:cs typeface="ＭＳ Ｐゴシック" charset="0"/>
        </a:defRPr>
      </a:lvl1pPr>
      <a:lvl2pPr algn="l" rtl="0" eaLnBrk="0" fontAlgn="base" hangingPunct="0">
        <a:spcBef>
          <a:spcPct val="0"/>
        </a:spcBef>
        <a:spcAft>
          <a:spcPct val="0"/>
        </a:spcAft>
        <a:defRPr sz="3300" b="1">
          <a:solidFill>
            <a:srgbClr val="0C2577"/>
          </a:solidFill>
          <a:latin typeface="Minion" pitchFamily="2" charset="0"/>
          <a:ea typeface="ＭＳ Ｐゴシック" charset="0"/>
          <a:cs typeface="ＭＳ Ｐゴシック" charset="0"/>
        </a:defRPr>
      </a:lvl2pPr>
      <a:lvl3pPr algn="l" rtl="0" eaLnBrk="0" fontAlgn="base" hangingPunct="0">
        <a:spcBef>
          <a:spcPct val="0"/>
        </a:spcBef>
        <a:spcAft>
          <a:spcPct val="0"/>
        </a:spcAft>
        <a:defRPr sz="3300" b="1">
          <a:solidFill>
            <a:srgbClr val="0C2577"/>
          </a:solidFill>
          <a:latin typeface="Minion" pitchFamily="2" charset="0"/>
          <a:ea typeface="ＭＳ Ｐゴシック" charset="0"/>
          <a:cs typeface="ＭＳ Ｐゴシック" charset="0"/>
        </a:defRPr>
      </a:lvl3pPr>
      <a:lvl4pPr algn="l" rtl="0" eaLnBrk="0" fontAlgn="base" hangingPunct="0">
        <a:spcBef>
          <a:spcPct val="0"/>
        </a:spcBef>
        <a:spcAft>
          <a:spcPct val="0"/>
        </a:spcAft>
        <a:defRPr sz="3300" b="1">
          <a:solidFill>
            <a:srgbClr val="0C2577"/>
          </a:solidFill>
          <a:latin typeface="Minion" pitchFamily="2" charset="0"/>
          <a:ea typeface="ＭＳ Ｐゴシック" charset="0"/>
          <a:cs typeface="ＭＳ Ｐゴシック" charset="0"/>
        </a:defRPr>
      </a:lvl4pPr>
      <a:lvl5pPr algn="l" rtl="0" eaLnBrk="0" fontAlgn="base" hangingPunct="0">
        <a:spcBef>
          <a:spcPct val="0"/>
        </a:spcBef>
        <a:spcAft>
          <a:spcPct val="0"/>
        </a:spcAft>
        <a:defRPr sz="3300" b="1">
          <a:solidFill>
            <a:srgbClr val="0C2577"/>
          </a:solidFill>
          <a:latin typeface="Minion" pitchFamily="2" charset="0"/>
          <a:ea typeface="ＭＳ Ｐゴシック" charset="0"/>
          <a:cs typeface="ＭＳ Ｐゴシック" charset="0"/>
        </a:defRPr>
      </a:lvl5pPr>
      <a:lvl6pPr marL="342892" algn="l" rtl="0" eaLnBrk="1" fontAlgn="base" hangingPunct="1">
        <a:spcBef>
          <a:spcPct val="0"/>
        </a:spcBef>
        <a:spcAft>
          <a:spcPct val="0"/>
        </a:spcAft>
        <a:defRPr sz="3300" b="1">
          <a:solidFill>
            <a:srgbClr val="0C2577"/>
          </a:solidFill>
          <a:latin typeface="Minion" pitchFamily="2" charset="0"/>
        </a:defRPr>
      </a:lvl6pPr>
      <a:lvl7pPr marL="685783" algn="l" rtl="0" eaLnBrk="1" fontAlgn="base" hangingPunct="1">
        <a:spcBef>
          <a:spcPct val="0"/>
        </a:spcBef>
        <a:spcAft>
          <a:spcPct val="0"/>
        </a:spcAft>
        <a:defRPr sz="3300" b="1">
          <a:solidFill>
            <a:srgbClr val="0C2577"/>
          </a:solidFill>
          <a:latin typeface="Minion" pitchFamily="2" charset="0"/>
        </a:defRPr>
      </a:lvl7pPr>
      <a:lvl8pPr marL="1028675" algn="l" rtl="0" eaLnBrk="1" fontAlgn="base" hangingPunct="1">
        <a:spcBef>
          <a:spcPct val="0"/>
        </a:spcBef>
        <a:spcAft>
          <a:spcPct val="0"/>
        </a:spcAft>
        <a:defRPr sz="3300" b="1">
          <a:solidFill>
            <a:srgbClr val="0C2577"/>
          </a:solidFill>
          <a:latin typeface="Minion" pitchFamily="2" charset="0"/>
        </a:defRPr>
      </a:lvl8pPr>
      <a:lvl9pPr marL="1371566" algn="l" rtl="0" eaLnBrk="1" fontAlgn="base" hangingPunct="1">
        <a:spcBef>
          <a:spcPct val="0"/>
        </a:spcBef>
        <a:spcAft>
          <a:spcPct val="0"/>
        </a:spcAft>
        <a:defRPr sz="3300" b="1">
          <a:solidFill>
            <a:srgbClr val="0C2577"/>
          </a:solidFill>
          <a:latin typeface="Minion" pitchFamily="2" charset="0"/>
        </a:defRPr>
      </a:lvl9pPr>
    </p:titleStyle>
    <p:bodyStyle>
      <a:lvl1pPr marL="257168" indent="-257168" algn="l" rtl="0" eaLnBrk="0" fontAlgn="base" hangingPunct="0">
        <a:spcBef>
          <a:spcPct val="0"/>
        </a:spcBef>
        <a:spcAft>
          <a:spcPct val="0"/>
        </a:spcAft>
        <a:buChar char="•"/>
        <a:defRPr sz="2400">
          <a:solidFill>
            <a:srgbClr val="0C2577"/>
          </a:solidFill>
          <a:latin typeface="+mn-lt"/>
          <a:ea typeface="ＭＳ Ｐゴシック" charset="0"/>
          <a:cs typeface="ＭＳ Ｐゴシック" charset="0"/>
        </a:defRPr>
      </a:lvl1pPr>
      <a:lvl2pPr marL="557199" indent="-214308" algn="l" rtl="0" eaLnBrk="0" fontAlgn="base" hangingPunct="0">
        <a:spcBef>
          <a:spcPct val="0"/>
        </a:spcBef>
        <a:spcAft>
          <a:spcPct val="0"/>
        </a:spcAft>
        <a:buChar char="•"/>
        <a:defRPr sz="2100">
          <a:solidFill>
            <a:srgbClr val="0C2577"/>
          </a:solidFill>
          <a:latin typeface="+mn-lt"/>
          <a:ea typeface="ＭＳ Ｐゴシック" charset="0"/>
        </a:defRPr>
      </a:lvl2pPr>
      <a:lvl3pPr marL="857228" indent="-171446" algn="l" rtl="0" eaLnBrk="0" fontAlgn="base" hangingPunct="0">
        <a:spcBef>
          <a:spcPct val="0"/>
        </a:spcBef>
        <a:spcAft>
          <a:spcPct val="0"/>
        </a:spcAft>
        <a:buChar char="•"/>
        <a:defRPr sz="1800">
          <a:solidFill>
            <a:srgbClr val="0C2577"/>
          </a:solidFill>
          <a:latin typeface="+mn-lt"/>
          <a:ea typeface="ＭＳ Ｐゴシック" charset="0"/>
        </a:defRPr>
      </a:lvl3pPr>
      <a:lvl4pPr marL="1200120" indent="-171446" algn="l" rtl="0" eaLnBrk="0" fontAlgn="base" hangingPunct="0">
        <a:spcBef>
          <a:spcPct val="0"/>
        </a:spcBef>
        <a:spcAft>
          <a:spcPct val="0"/>
        </a:spcAft>
        <a:buChar char="•"/>
        <a:defRPr sz="1500">
          <a:solidFill>
            <a:srgbClr val="0C2577"/>
          </a:solidFill>
          <a:latin typeface="+mn-lt"/>
          <a:ea typeface="ＭＳ Ｐゴシック" charset="0"/>
        </a:defRPr>
      </a:lvl4pPr>
      <a:lvl5pPr marL="1543012" indent="-171446" algn="l" rtl="0" eaLnBrk="0" fontAlgn="base" hangingPunct="0">
        <a:spcBef>
          <a:spcPct val="0"/>
        </a:spcBef>
        <a:spcAft>
          <a:spcPct val="0"/>
        </a:spcAft>
        <a:buChar char="•"/>
        <a:defRPr sz="1500">
          <a:solidFill>
            <a:srgbClr val="0C2577"/>
          </a:solidFill>
          <a:latin typeface="+mn-lt"/>
          <a:ea typeface="ＭＳ Ｐゴシック" charset="0"/>
        </a:defRPr>
      </a:lvl5pPr>
      <a:lvl6pPr marL="1885903" indent="-171446" algn="l" rtl="0" eaLnBrk="1" fontAlgn="base" hangingPunct="1">
        <a:spcBef>
          <a:spcPct val="0"/>
        </a:spcBef>
        <a:spcAft>
          <a:spcPct val="0"/>
        </a:spcAft>
        <a:buChar char="•"/>
        <a:defRPr sz="1500">
          <a:solidFill>
            <a:srgbClr val="0C2577"/>
          </a:solidFill>
          <a:latin typeface="+mn-lt"/>
        </a:defRPr>
      </a:lvl6pPr>
      <a:lvl7pPr marL="2228795" indent="-171446" algn="l" rtl="0" eaLnBrk="1" fontAlgn="base" hangingPunct="1">
        <a:spcBef>
          <a:spcPct val="0"/>
        </a:spcBef>
        <a:spcAft>
          <a:spcPct val="0"/>
        </a:spcAft>
        <a:buChar char="•"/>
        <a:defRPr sz="1500">
          <a:solidFill>
            <a:srgbClr val="0C2577"/>
          </a:solidFill>
          <a:latin typeface="+mn-lt"/>
        </a:defRPr>
      </a:lvl7pPr>
      <a:lvl8pPr marL="2571686" indent="-171446" algn="l" rtl="0" eaLnBrk="1" fontAlgn="base" hangingPunct="1">
        <a:spcBef>
          <a:spcPct val="0"/>
        </a:spcBef>
        <a:spcAft>
          <a:spcPct val="0"/>
        </a:spcAft>
        <a:buChar char="•"/>
        <a:defRPr sz="1500">
          <a:solidFill>
            <a:srgbClr val="0C2577"/>
          </a:solidFill>
          <a:latin typeface="+mn-lt"/>
        </a:defRPr>
      </a:lvl8pPr>
      <a:lvl9pPr marL="2914577" indent="-171446" algn="l" rtl="0" eaLnBrk="1" fontAlgn="base" hangingPunct="1">
        <a:spcBef>
          <a:spcPct val="0"/>
        </a:spcBef>
        <a:spcAft>
          <a:spcPct val="0"/>
        </a:spcAft>
        <a:buChar char="•"/>
        <a:defRPr sz="1500">
          <a:solidFill>
            <a:srgbClr val="0C2577"/>
          </a:solidFill>
          <a:latin typeface="+mn-lt"/>
        </a:defRPr>
      </a:lvl9pPr>
    </p:bodyStyle>
    <p:otherStyle>
      <a:defPPr>
        <a:defRPr lang="nl-NL"/>
      </a:defPPr>
      <a:lvl1pPr marL="0" algn="l" defTabSz="685783" rtl="0" eaLnBrk="1" latinLnBrk="0" hangingPunct="1">
        <a:defRPr sz="135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3.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3.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30.xml.rels><?xml version="1.0" encoding="UTF-8" standalone="yes"?>
<Relationships xmlns="http://schemas.openxmlformats.org/package/2006/relationships"><Relationship Id="rId8" Type="http://schemas.openxmlformats.org/officeDocument/2006/relationships/image" Target="../media/image22.jpeg"/><Relationship Id="rId3" Type="http://schemas.openxmlformats.org/officeDocument/2006/relationships/image" Target="../media/image17.jpeg"/><Relationship Id="rId7" Type="http://schemas.openxmlformats.org/officeDocument/2006/relationships/image" Target="../media/image21.png"/><Relationship Id="rId2" Type="http://schemas.openxmlformats.org/officeDocument/2006/relationships/image" Target="../media/image16.jpeg"/><Relationship Id="rId1" Type="http://schemas.openxmlformats.org/officeDocument/2006/relationships/slideLayout" Target="../slideLayouts/slideLayout49.xml"/><Relationship Id="rId6" Type="http://schemas.openxmlformats.org/officeDocument/2006/relationships/image" Target="../media/image20.jpeg"/><Relationship Id="rId5" Type="http://schemas.openxmlformats.org/officeDocument/2006/relationships/image" Target="../media/image19.jpeg"/><Relationship Id="rId4" Type="http://schemas.openxmlformats.org/officeDocument/2006/relationships/image" Target="../media/image18.jpeg"/><Relationship Id="rId9" Type="http://schemas.openxmlformats.org/officeDocument/2006/relationships/image" Target="../media/image23.gif"/></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3.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13.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5.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13.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8.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3.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6.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38.xml"/><Relationship Id="rId1" Type="http://schemas.openxmlformats.org/officeDocument/2006/relationships/vmlDrawing" Target="../drawings/vmlDrawing3.vml"/><Relationship Id="rId6" Type="http://schemas.openxmlformats.org/officeDocument/2006/relationships/image" Target="../media/image28.wmf"/><Relationship Id="rId5" Type="http://schemas.openxmlformats.org/officeDocument/2006/relationships/oleObject" Target="../embeddings/oleObject4.bin"/><Relationship Id="rId4" Type="http://schemas.openxmlformats.org/officeDocument/2006/relationships/image" Target="../media/image27.wmf"/></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148.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4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36.xml"/><Relationship Id="rId1" Type="http://schemas.openxmlformats.org/officeDocument/2006/relationships/vmlDrawing" Target="../drawings/vmlDrawing1.vml"/><Relationship Id="rId4" Type="http://schemas.openxmlformats.org/officeDocument/2006/relationships/image" Target="../media/image3.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3.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13.xml"/><Relationship Id="rId1" Type="http://schemas.openxmlformats.org/officeDocument/2006/relationships/vmlDrawing" Target="../drawings/vmlDrawing2.vml"/><Relationship Id="rId4" Type="http://schemas.openxmlformats.org/officeDocument/2006/relationships/image" Target="../media/image6.emf"/></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13.xml"/><Relationship Id="rId4" Type="http://schemas.openxmlformats.org/officeDocument/2006/relationships/image" Target="../media/image9.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0.xml.rels><?xml version="1.0" encoding="UTF-8" standalone="yes"?>
<Relationships xmlns="http://schemas.openxmlformats.org/package/2006/relationships"><Relationship Id="rId2" Type="http://schemas.openxmlformats.org/officeDocument/2006/relationships/image" Target="../media/image10.wmf"/><Relationship Id="rId1" Type="http://schemas.openxmlformats.org/officeDocument/2006/relationships/slideLayout" Target="../slideLayouts/slideLayout13.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7.jpeg"/><Relationship Id="rId1" Type="http://schemas.openxmlformats.org/officeDocument/2006/relationships/slideLayout" Target="../slideLayouts/slideLayout13.xml"/><Relationship Id="rId5" Type="http://schemas.openxmlformats.org/officeDocument/2006/relationships/image" Target="../media/image13.jpeg"/><Relationship Id="rId4" Type="http://schemas.openxmlformats.org/officeDocument/2006/relationships/image" Target="../media/image12.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458" name="Rectangle 2"/>
          <p:cNvSpPr>
            <a:spLocks noGrp="1" noChangeArrowheads="1"/>
          </p:cNvSpPr>
          <p:nvPr>
            <p:ph type="ctrTitle"/>
          </p:nvPr>
        </p:nvSpPr>
        <p:spPr/>
        <p:txBody>
          <a:bodyPr/>
          <a:lstStyle/>
          <a:p>
            <a:pPr eaLnBrk="1" hangingPunct="1"/>
            <a:r>
              <a:rPr lang="en-US" altLang="en-US" dirty="0" smtClean="0"/>
              <a:t>Evolutionary </a:t>
            </a:r>
            <a:r>
              <a:rPr lang="en-US" altLang="en-US" dirty="0" smtClean="0"/>
              <a:t>Computing</a:t>
            </a:r>
          </a:p>
        </p:txBody>
      </p:sp>
      <p:sp>
        <p:nvSpPr>
          <p:cNvPr id="19459" name="Rectangle 3"/>
          <p:cNvSpPr>
            <a:spLocks noGrp="1" noChangeArrowheads="1"/>
          </p:cNvSpPr>
          <p:nvPr>
            <p:ph type="subTitle" idx="1"/>
          </p:nvPr>
        </p:nvSpPr>
        <p:spPr/>
        <p:txBody>
          <a:bodyPr/>
          <a:lstStyle/>
          <a:p>
            <a:pPr eaLnBrk="1" hangingPunct="1"/>
            <a:r>
              <a:rPr lang="en-US" altLang="en-US" dirty="0" smtClean="0"/>
              <a:t>COMP </a:t>
            </a:r>
            <a:r>
              <a:rPr lang="en-US" altLang="en-US" dirty="0" smtClean="0"/>
              <a:t>5660/6660/6666</a:t>
            </a:r>
            <a:endParaRPr lang="en-US" altLang="en-US" dirty="0" smtClean="0"/>
          </a:p>
        </p:txBody>
      </p:sp>
      <p:sp>
        <p:nvSpPr>
          <p:cNvPr id="19460" name="Text Box 4"/>
          <p:cNvSpPr txBox="1">
            <a:spLocks noChangeArrowheads="1"/>
          </p:cNvSpPr>
          <p:nvPr/>
        </p:nvSpPr>
        <p:spPr bwMode="auto">
          <a:xfrm>
            <a:off x="2955925" y="461963"/>
            <a:ext cx="3562350" cy="823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Char char="•"/>
              <a:defRPr sz="3200">
                <a:solidFill>
                  <a:schemeClr val="tx1"/>
                </a:solidFill>
                <a:latin typeface="Arial Black" panose="020B0A04020102020204" pitchFamily="34" charset="0"/>
              </a:defRPr>
            </a:lvl1pPr>
            <a:lvl2pPr marL="742950" indent="-285750">
              <a:spcBef>
                <a:spcPct val="20000"/>
              </a:spcBef>
              <a:buClr>
                <a:schemeClr val="folHlink"/>
              </a:buClr>
              <a:buChar char="•"/>
              <a:defRPr sz="2800">
                <a:solidFill>
                  <a:schemeClr val="tx1"/>
                </a:solidFill>
                <a:latin typeface="Arial Black" panose="020B0A04020102020204" pitchFamily="34" charset="0"/>
              </a:defRPr>
            </a:lvl2pPr>
            <a:lvl3pPr marL="1143000" indent="-228600">
              <a:spcBef>
                <a:spcPct val="20000"/>
              </a:spcBef>
              <a:buChar char="•"/>
              <a:defRPr sz="2400">
                <a:solidFill>
                  <a:schemeClr val="tx1"/>
                </a:solidFill>
                <a:latin typeface="Arial Black" panose="020B0A04020102020204" pitchFamily="34" charset="0"/>
              </a:defRPr>
            </a:lvl3pPr>
            <a:lvl4pPr marL="1600200" indent="-228600">
              <a:spcBef>
                <a:spcPct val="20000"/>
              </a:spcBef>
              <a:buFont typeface="Times New Roman" panose="02020603050405020304" pitchFamily="18" charset="0"/>
              <a:buChar char="−"/>
              <a:defRPr sz="2000">
                <a:solidFill>
                  <a:schemeClr val="tx1"/>
                </a:solidFill>
                <a:latin typeface="Arial Black" panose="020B0A04020102020204" pitchFamily="34" charset="0"/>
              </a:defRPr>
            </a:lvl4pPr>
            <a:lvl5pPr marL="2057400" indent="-228600">
              <a:spcBef>
                <a:spcPct val="20000"/>
              </a:spcBef>
              <a:buFont typeface="Times New Roman" panose="02020603050405020304" pitchFamily="18" charset="0"/>
              <a:buChar char="–"/>
              <a:defRPr sz="2000">
                <a:solidFill>
                  <a:schemeClr val="tx1"/>
                </a:solidFill>
                <a:latin typeface="Arial Black" panose="020B0A04020102020204" pitchFamily="34" charset="0"/>
              </a:defRPr>
            </a:lvl5pPr>
            <a:lvl6pPr marL="2514600" indent="-228600" eaLnBrk="0" fontAlgn="base" hangingPunct="0">
              <a:spcBef>
                <a:spcPct val="20000"/>
              </a:spcBef>
              <a:spcAft>
                <a:spcPct val="0"/>
              </a:spcAft>
              <a:buFont typeface="Times New Roman" panose="02020603050405020304" pitchFamily="18" charset="0"/>
              <a:buChar char="–"/>
              <a:defRPr sz="2000">
                <a:solidFill>
                  <a:schemeClr val="tx1"/>
                </a:solidFill>
                <a:latin typeface="Arial Black" panose="020B0A04020102020204" pitchFamily="34" charset="0"/>
              </a:defRPr>
            </a:lvl6pPr>
            <a:lvl7pPr marL="2971800" indent="-228600" eaLnBrk="0" fontAlgn="base" hangingPunct="0">
              <a:spcBef>
                <a:spcPct val="20000"/>
              </a:spcBef>
              <a:spcAft>
                <a:spcPct val="0"/>
              </a:spcAft>
              <a:buFont typeface="Times New Roman" panose="02020603050405020304" pitchFamily="18" charset="0"/>
              <a:buChar char="–"/>
              <a:defRPr sz="2000">
                <a:solidFill>
                  <a:schemeClr val="tx1"/>
                </a:solidFill>
                <a:latin typeface="Arial Black" panose="020B0A04020102020204" pitchFamily="34" charset="0"/>
              </a:defRPr>
            </a:lvl7pPr>
            <a:lvl8pPr marL="3429000" indent="-228600" eaLnBrk="0" fontAlgn="base" hangingPunct="0">
              <a:spcBef>
                <a:spcPct val="20000"/>
              </a:spcBef>
              <a:spcAft>
                <a:spcPct val="0"/>
              </a:spcAft>
              <a:buFont typeface="Times New Roman" panose="02020603050405020304" pitchFamily="18" charset="0"/>
              <a:buChar char="–"/>
              <a:defRPr sz="2000">
                <a:solidFill>
                  <a:schemeClr val="tx1"/>
                </a:solidFill>
                <a:latin typeface="Arial Black" panose="020B0A04020102020204" pitchFamily="34" charset="0"/>
              </a:defRPr>
            </a:lvl8pPr>
            <a:lvl9pPr marL="3886200" indent="-228600" eaLnBrk="0" fontAlgn="base" hangingPunct="0">
              <a:spcBef>
                <a:spcPct val="20000"/>
              </a:spcBef>
              <a:spcAft>
                <a:spcPct val="0"/>
              </a:spcAft>
              <a:buFont typeface="Times New Roman" panose="02020603050405020304" pitchFamily="18" charset="0"/>
              <a:buChar char="–"/>
              <a:defRPr sz="2000">
                <a:solidFill>
                  <a:schemeClr val="tx1"/>
                </a:solidFill>
                <a:latin typeface="Arial Black" panose="020B0A04020102020204" pitchFamily="34" charset="0"/>
              </a:defRPr>
            </a:lvl9pPr>
          </a:lstStyle>
          <a:p>
            <a:pPr>
              <a:spcBef>
                <a:spcPct val="0"/>
              </a:spcBef>
              <a:buClrTx/>
              <a:buFontTx/>
              <a:buNone/>
            </a:pPr>
            <a:r>
              <a:rPr lang="en-US" altLang="en-US" sz="4800" i="1">
                <a:latin typeface="Pristina" panose="03060402040406080204" pitchFamily="66" charset="0"/>
              </a:rPr>
              <a:t>Dr. T presents…</a:t>
            </a:r>
          </a:p>
        </p:txBody>
      </p:sp>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48834" name="Rectangle 2"/>
          <p:cNvSpPr>
            <a:spLocks noGrp="1" noChangeArrowheads="1"/>
          </p:cNvSpPr>
          <p:nvPr>
            <p:ph type="body" idx="1"/>
          </p:nvPr>
        </p:nvSpPr>
        <p:spPr>
          <a:xfrm>
            <a:off x="457200" y="2057400"/>
            <a:ext cx="8229600" cy="4068763"/>
          </a:xfrm>
        </p:spPr>
        <p:txBody>
          <a:bodyPr/>
          <a:lstStyle/>
          <a:p>
            <a:pPr eaLnBrk="1" hangingPunct="1">
              <a:lnSpc>
                <a:spcPct val="90000"/>
              </a:lnSpc>
              <a:buFont typeface="Wingdings" panose="05000000000000000000" pitchFamily="2" charset="2"/>
              <a:buNone/>
            </a:pPr>
            <a:endParaRPr lang="en-US" altLang="en-US" smtClean="0"/>
          </a:p>
          <a:p>
            <a:pPr eaLnBrk="1" hangingPunct="1">
              <a:lnSpc>
                <a:spcPct val="90000"/>
              </a:lnSpc>
            </a:pPr>
            <a:r>
              <a:rPr lang="en-US" altLang="en-US" smtClean="0"/>
              <a:t>More general purpose than traditional optimization algorithms; i.e., less problem specific knowledge required</a:t>
            </a:r>
          </a:p>
          <a:p>
            <a:pPr eaLnBrk="1" hangingPunct="1">
              <a:lnSpc>
                <a:spcPct val="90000"/>
              </a:lnSpc>
            </a:pPr>
            <a:r>
              <a:rPr lang="en-US" altLang="en-US" smtClean="0"/>
              <a:t>Ability to solve “difficult” problems</a:t>
            </a:r>
          </a:p>
          <a:p>
            <a:pPr eaLnBrk="1" hangingPunct="1">
              <a:lnSpc>
                <a:spcPct val="90000"/>
              </a:lnSpc>
            </a:pPr>
            <a:r>
              <a:rPr lang="en-US" altLang="en-US" smtClean="0"/>
              <a:t>Solution availability</a:t>
            </a:r>
          </a:p>
          <a:p>
            <a:pPr eaLnBrk="1" hangingPunct="1">
              <a:lnSpc>
                <a:spcPct val="90000"/>
              </a:lnSpc>
            </a:pPr>
            <a:r>
              <a:rPr lang="en-US" altLang="en-US" smtClean="0"/>
              <a:t>Robustness</a:t>
            </a:r>
          </a:p>
          <a:p>
            <a:pPr eaLnBrk="1" hangingPunct="1">
              <a:lnSpc>
                <a:spcPct val="90000"/>
              </a:lnSpc>
            </a:pPr>
            <a:r>
              <a:rPr lang="en-US" altLang="en-US" smtClean="0"/>
              <a:t>Inherent parallelism</a:t>
            </a:r>
          </a:p>
          <a:p>
            <a:pPr eaLnBrk="1" hangingPunct="1">
              <a:lnSpc>
                <a:spcPct val="90000"/>
              </a:lnSpc>
              <a:buFont typeface="Wingdings" panose="05000000000000000000" pitchFamily="2" charset="2"/>
              <a:buNone/>
            </a:pPr>
            <a:endParaRPr lang="en-US" altLang="en-US" smtClean="0"/>
          </a:p>
        </p:txBody>
      </p:sp>
      <p:sp>
        <p:nvSpPr>
          <p:cNvPr id="29699" name="Rectangle 3"/>
          <p:cNvSpPr>
            <a:spLocks noGrp="1" noChangeArrowheads="1"/>
          </p:cNvSpPr>
          <p:nvPr>
            <p:ph type="title"/>
          </p:nvPr>
        </p:nvSpPr>
        <p:spPr>
          <a:noFill/>
        </p:spPr>
        <p:txBody>
          <a:bodyPr/>
          <a:lstStyle/>
          <a:p>
            <a:pPr eaLnBrk="1" hangingPunct="1"/>
            <a:r>
              <a:rPr lang="en-US" altLang="en-US" smtClean="0"/>
              <a:t>EA Pros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8834">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8834">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8834">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48834">
                                            <p:txEl>
                                              <p:pRg st="4" end="4"/>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4883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8834" grpId="0" build="p"/>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2"/>
          <p:cNvSpPr>
            <a:spLocks noGrp="1" noChangeArrowheads="1"/>
          </p:cNvSpPr>
          <p:nvPr>
            <p:ph type="title"/>
          </p:nvPr>
        </p:nvSpPr>
        <p:spPr/>
        <p:txBody>
          <a:bodyPr/>
          <a:lstStyle/>
          <a:p>
            <a:pPr eaLnBrk="1" hangingPunct="1"/>
            <a:r>
              <a:rPr lang="en-US" altLang="en-US" smtClean="0"/>
              <a:t>GP operators (continued)</a:t>
            </a:r>
          </a:p>
        </p:txBody>
      </p:sp>
      <p:sp>
        <p:nvSpPr>
          <p:cNvPr id="121859" name="Rectangle 3"/>
          <p:cNvSpPr>
            <a:spLocks noGrp="1" noChangeArrowheads="1"/>
          </p:cNvSpPr>
          <p:nvPr>
            <p:ph type="body" idx="1"/>
          </p:nvPr>
        </p:nvSpPr>
        <p:spPr/>
        <p:txBody>
          <a:bodyPr/>
          <a:lstStyle/>
          <a:p>
            <a:pPr eaLnBrk="1" hangingPunct="1"/>
            <a:r>
              <a:rPr lang="en-US" altLang="en-US" smtClean="0"/>
              <a:t>Over-selection</a:t>
            </a:r>
          </a:p>
          <a:p>
            <a:pPr lvl="1" eaLnBrk="1" hangingPunct="1"/>
            <a:r>
              <a:rPr lang="en-US" altLang="en-US" smtClean="0"/>
              <a:t>Large population sizes</a:t>
            </a:r>
          </a:p>
          <a:p>
            <a:pPr lvl="1" eaLnBrk="1" hangingPunct="1"/>
            <a:r>
              <a:rPr lang="en-US" altLang="en-US" smtClean="0"/>
              <a:t>Split pop into top x% and rest</a:t>
            </a:r>
          </a:p>
          <a:p>
            <a:pPr lvl="1" eaLnBrk="1" hangingPunct="1"/>
            <a:r>
              <a:rPr lang="en-US" altLang="en-US" smtClean="0"/>
              <a:t>80% from first group, 20% from second</a:t>
            </a:r>
          </a:p>
          <a:p>
            <a:pPr lvl="1" eaLnBrk="1" hangingPunct="1"/>
            <a:r>
              <a:rPr lang="en-US" altLang="en-US" smtClean="0"/>
              <a:t>x chosen such that number of parents producing majority of offspring stays constant</a:t>
            </a:r>
          </a:p>
          <a:p>
            <a:pPr eaLnBrk="1" hangingPunct="1"/>
            <a:r>
              <a:rPr lang="en-US" altLang="en-US" smtClean="0"/>
              <a:t>Bloat (survival of the fattest)</a:t>
            </a:r>
          </a:p>
          <a:p>
            <a:pPr eaLnBrk="1" hangingPunct="1"/>
            <a:r>
              <a:rPr lang="en-US" altLang="en-US" smtClean="0"/>
              <a:t>Parsimony pressure</a:t>
            </a:r>
          </a:p>
        </p:txBody>
      </p:sp>
    </p:spTree>
  </p:cSld>
  <p:clrMapOvr>
    <a:masterClrMapping/>
  </p:clrMapOvr>
  <p:transition>
    <p:push dir="u"/>
  </p:transition>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2"/>
          <p:cNvSpPr>
            <a:spLocks noGrp="1" noChangeArrowheads="1"/>
          </p:cNvSpPr>
          <p:nvPr>
            <p:ph type="title"/>
          </p:nvPr>
        </p:nvSpPr>
        <p:spPr/>
        <p:txBody>
          <a:bodyPr/>
          <a:lstStyle/>
          <a:p>
            <a:pPr eaLnBrk="1" hangingPunct="1"/>
            <a:r>
              <a:rPr lang="en-US" altLang="en-US" sz="3400" dirty="0" smtClean="0"/>
              <a:t>Learning Classifier Systems (LCS)</a:t>
            </a:r>
          </a:p>
        </p:txBody>
      </p:sp>
      <p:sp>
        <p:nvSpPr>
          <p:cNvPr id="122883" name="Rectangle 3"/>
          <p:cNvSpPr>
            <a:spLocks noGrp="1" noChangeArrowheads="1"/>
          </p:cNvSpPr>
          <p:nvPr>
            <p:ph type="body" idx="1"/>
          </p:nvPr>
        </p:nvSpPr>
        <p:spPr>
          <a:xfrm>
            <a:off x="381000" y="1752600"/>
            <a:ext cx="8686800" cy="4267200"/>
          </a:xfrm>
        </p:spPr>
        <p:txBody>
          <a:bodyPr/>
          <a:lstStyle/>
          <a:p>
            <a:pPr marL="0" indent="0" eaLnBrk="1" hangingPunct="1">
              <a:buNone/>
            </a:pPr>
            <a:r>
              <a:rPr lang="en-US" altLang="en-US" dirty="0" smtClean="0"/>
              <a:t>Motivation</a:t>
            </a:r>
          </a:p>
          <a:p>
            <a:pPr eaLnBrk="1" hangingPunct="1"/>
            <a:r>
              <a:rPr lang="en-US" altLang="en-US" dirty="0" smtClean="0"/>
              <a:t>Expert Systems introduced in </a:t>
            </a:r>
            <a:r>
              <a:rPr lang="en-US" dirty="0" smtClean="0"/>
              <a:t>1965</a:t>
            </a:r>
            <a:r>
              <a:rPr lang="en-US" dirty="0"/>
              <a:t> by the Stanford Heuristic Programming </a:t>
            </a:r>
            <a:r>
              <a:rPr lang="en-US" dirty="0" smtClean="0"/>
              <a:t>Project</a:t>
            </a:r>
          </a:p>
          <a:p>
            <a:pPr eaLnBrk="1" hangingPunct="1"/>
            <a:r>
              <a:rPr lang="en-US" altLang="en-US" dirty="0" smtClean="0"/>
              <a:t>Condition-Action Rule Based Systems </a:t>
            </a:r>
          </a:p>
          <a:p>
            <a:pPr lvl="1" eaLnBrk="1" hangingPunct="1"/>
            <a:r>
              <a:rPr lang="en-US" altLang="en-US" dirty="0" smtClean="0"/>
              <a:t>rule format: &lt;</a:t>
            </a:r>
            <a:r>
              <a:rPr lang="en-US" altLang="en-US" dirty="0" err="1" smtClean="0"/>
              <a:t>condition:action</a:t>
            </a:r>
            <a:r>
              <a:rPr lang="en-US" altLang="en-US" dirty="0" smtClean="0"/>
              <a:t>&gt;</a:t>
            </a:r>
            <a:endParaRPr lang="en-US" altLang="en-US" dirty="0"/>
          </a:p>
          <a:p>
            <a:pPr eaLnBrk="1" hangingPunct="1"/>
            <a:r>
              <a:rPr lang="en-US" altLang="en-US" dirty="0" smtClean="0"/>
              <a:t>Famous early systems: MYCIN, DENDRAL</a:t>
            </a:r>
          </a:p>
          <a:p>
            <a:pPr eaLnBrk="1" hangingPunct="1"/>
            <a:r>
              <a:rPr lang="en-US" altLang="en-US" dirty="0" smtClean="0"/>
              <a:t>Drawback: inability to learn</a:t>
            </a:r>
          </a:p>
        </p:txBody>
      </p:sp>
    </p:spTree>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288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288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288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288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04800"/>
            <a:ext cx="8534400" cy="1216025"/>
          </a:xfrm>
        </p:spPr>
        <p:txBody>
          <a:bodyPr/>
          <a:lstStyle/>
          <a:p>
            <a:r>
              <a:rPr lang="en-US" dirty="0" smtClean="0"/>
              <a:t>Learning Classifier Systems (LCS)</a:t>
            </a:r>
            <a:endParaRPr lang="en-US" dirty="0"/>
          </a:p>
        </p:txBody>
      </p:sp>
      <p:sp>
        <p:nvSpPr>
          <p:cNvPr id="3" name="Content Placeholder 2"/>
          <p:cNvSpPr>
            <a:spLocks noGrp="1"/>
          </p:cNvSpPr>
          <p:nvPr>
            <p:ph idx="1"/>
          </p:nvPr>
        </p:nvSpPr>
        <p:spPr/>
        <p:txBody>
          <a:bodyPr/>
          <a:lstStyle/>
          <a:p>
            <a:pPr marL="0" indent="0">
              <a:buNone/>
            </a:pPr>
            <a:endParaRPr lang="en-US" dirty="0" smtClean="0"/>
          </a:p>
          <a:p>
            <a:pPr marL="0" indent="0">
              <a:buNone/>
            </a:pPr>
            <a:r>
              <a:rPr lang="en-US" dirty="0" smtClean="0"/>
              <a:t>Illustrative example:</a:t>
            </a:r>
          </a:p>
          <a:p>
            <a:r>
              <a:rPr lang="en-US" dirty="0" smtClean="0"/>
              <a:t>k-bit multiplexer problem</a:t>
            </a:r>
            <a:endParaRPr lang="en-US" dirty="0"/>
          </a:p>
        </p:txBody>
      </p:sp>
    </p:spTree>
    <p:extLst>
      <p:ext uri="{BB962C8B-B14F-4D97-AF65-F5344CB8AC3E}">
        <p14:creationId xmlns:p14="http://schemas.microsoft.com/office/powerpoint/2010/main" val="2337300126"/>
      </p:ext>
    </p:extLst>
  </p:cSld>
  <p:clrMapOvr>
    <a:masterClrMapping/>
  </p:clrMapOvr>
  <p:transition>
    <p:push dir="u"/>
  </p:transition>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2"/>
          <p:cNvSpPr>
            <a:spLocks noGrp="1" noChangeArrowheads="1"/>
          </p:cNvSpPr>
          <p:nvPr>
            <p:ph type="title"/>
          </p:nvPr>
        </p:nvSpPr>
        <p:spPr/>
        <p:txBody>
          <a:bodyPr/>
          <a:lstStyle/>
          <a:p>
            <a:pPr eaLnBrk="1" hangingPunct="1"/>
            <a:r>
              <a:rPr lang="en-US" altLang="en-US" sz="3400" dirty="0" smtClean="0"/>
              <a:t>Learning Classifier Systems (LCS)</a:t>
            </a:r>
          </a:p>
        </p:txBody>
      </p:sp>
      <p:sp>
        <p:nvSpPr>
          <p:cNvPr id="122883" name="Rectangle 3"/>
          <p:cNvSpPr>
            <a:spLocks noGrp="1" noChangeArrowheads="1"/>
          </p:cNvSpPr>
          <p:nvPr>
            <p:ph type="body" idx="1"/>
          </p:nvPr>
        </p:nvSpPr>
        <p:spPr/>
        <p:txBody>
          <a:bodyPr/>
          <a:lstStyle/>
          <a:p>
            <a:pPr eaLnBrk="1" hangingPunct="1"/>
            <a:r>
              <a:rPr lang="en-US" altLang="en-US" dirty="0" smtClean="0"/>
              <a:t>LCS is technically not a type of EA, but can utilize an EA</a:t>
            </a:r>
          </a:p>
          <a:p>
            <a:pPr eaLnBrk="1" hangingPunct="1"/>
            <a:r>
              <a:rPr lang="en-US" altLang="en-US" dirty="0" smtClean="0"/>
              <a:t>Combines Classification with Reinforcement Learning</a:t>
            </a:r>
          </a:p>
          <a:p>
            <a:pPr eaLnBrk="1" hangingPunct="1"/>
            <a:r>
              <a:rPr lang="en-US" altLang="en-US" dirty="0" smtClean="0"/>
              <a:t>LCS rule format: </a:t>
            </a:r>
          </a:p>
          <a:p>
            <a:pPr lvl="1" eaLnBrk="1" hangingPunct="1"/>
            <a:r>
              <a:rPr lang="en-US" altLang="en-US" dirty="0" smtClean="0"/>
              <a:t>&lt;</a:t>
            </a:r>
            <a:r>
              <a:rPr lang="en-US" altLang="en-US" dirty="0" err="1" smtClean="0"/>
              <a:t>condition:action</a:t>
            </a:r>
            <a:r>
              <a:rPr lang="en-US" altLang="en-US" dirty="0" smtClean="0"/>
              <a:t>&gt; </a:t>
            </a:r>
            <a:r>
              <a:rPr lang="en-US" altLang="en-US" dirty="0" smtClean="0">
                <a:latin typeface="Arial" panose="020B0604020202020204" pitchFamily="34" charset="0"/>
                <a:cs typeface="Arial" panose="020B0604020202020204" pitchFamily="34" charset="0"/>
              </a:rPr>
              <a:t>→</a:t>
            </a:r>
            <a:r>
              <a:rPr lang="en-US" altLang="en-US" dirty="0" smtClean="0"/>
              <a:t> predicted payoff</a:t>
            </a:r>
          </a:p>
          <a:p>
            <a:pPr lvl="1" eaLnBrk="1" hangingPunct="1"/>
            <a:r>
              <a:rPr lang="en-US" altLang="en-US" dirty="0" smtClean="0"/>
              <a:t>don’t care symbols</a:t>
            </a:r>
          </a:p>
        </p:txBody>
      </p:sp>
    </p:spTree>
    <p:extLst>
      <p:ext uri="{BB962C8B-B14F-4D97-AF65-F5344CB8AC3E}">
        <p14:creationId xmlns:p14="http://schemas.microsoft.com/office/powerpoint/2010/main" val="541202663"/>
      </p:ext>
    </p:extLst>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288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288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288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288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3906" name="Picture 4" descr="LCS_diagra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push dir="u"/>
  </p:transition>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04800"/>
            <a:ext cx="8534400" cy="1216025"/>
          </a:xfrm>
        </p:spPr>
        <p:txBody>
          <a:bodyPr/>
          <a:lstStyle/>
          <a:p>
            <a:r>
              <a:rPr lang="en-US" dirty="0" smtClean="0"/>
              <a:t>Learning Classifier Systems (LCS)</a:t>
            </a:r>
            <a:endParaRPr lang="en-US" dirty="0"/>
          </a:p>
        </p:txBody>
      </p:sp>
      <p:sp>
        <p:nvSpPr>
          <p:cNvPr id="3" name="Content Placeholder 2"/>
          <p:cNvSpPr>
            <a:spLocks noGrp="1"/>
          </p:cNvSpPr>
          <p:nvPr>
            <p:ph idx="1"/>
          </p:nvPr>
        </p:nvSpPr>
        <p:spPr/>
        <p:txBody>
          <a:bodyPr/>
          <a:lstStyle/>
          <a:p>
            <a:pPr marL="0" indent="0">
              <a:buNone/>
            </a:pPr>
            <a:endParaRPr lang="en-US" dirty="0" smtClean="0"/>
          </a:p>
          <a:p>
            <a:pPr marL="0" indent="0">
              <a:buNone/>
            </a:pPr>
            <a:r>
              <a:rPr lang="en-US" dirty="0" smtClean="0"/>
              <a:t>Illustrative example:</a:t>
            </a:r>
          </a:p>
          <a:p>
            <a:r>
              <a:rPr lang="en-US" dirty="0" smtClean="0"/>
              <a:t>solving k-bit multiplexer problem with LCS</a:t>
            </a:r>
          </a:p>
        </p:txBody>
      </p:sp>
    </p:spTree>
    <p:extLst>
      <p:ext uri="{BB962C8B-B14F-4D97-AF65-F5344CB8AC3E}">
        <p14:creationId xmlns:p14="http://schemas.microsoft.com/office/powerpoint/2010/main" val="794847508"/>
      </p:ext>
    </p:extLst>
  </p:cSld>
  <p:clrMapOvr>
    <a:masterClrMapping/>
  </p:clrMapOvr>
  <p:transition>
    <p:push dir="u"/>
  </p:transition>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2"/>
          <p:cNvSpPr>
            <a:spLocks noGrp="1" noChangeArrowheads="1"/>
          </p:cNvSpPr>
          <p:nvPr>
            <p:ph type="title"/>
          </p:nvPr>
        </p:nvSpPr>
        <p:spPr/>
        <p:txBody>
          <a:bodyPr/>
          <a:lstStyle/>
          <a:p>
            <a:pPr eaLnBrk="1" hangingPunct="1"/>
            <a:r>
              <a:rPr lang="en-US" altLang="en-US" smtClean="0"/>
              <a:t>LCS specifics</a:t>
            </a:r>
          </a:p>
        </p:txBody>
      </p:sp>
      <p:sp>
        <p:nvSpPr>
          <p:cNvPr id="124931" name="Rectangle 3"/>
          <p:cNvSpPr>
            <a:spLocks noGrp="1" noChangeArrowheads="1"/>
          </p:cNvSpPr>
          <p:nvPr>
            <p:ph type="body" idx="1"/>
          </p:nvPr>
        </p:nvSpPr>
        <p:spPr/>
        <p:txBody>
          <a:bodyPr/>
          <a:lstStyle/>
          <a:p>
            <a:pPr eaLnBrk="1" hangingPunct="1"/>
            <a:r>
              <a:rPr lang="en-US" altLang="en-US" dirty="0" smtClean="0"/>
              <a:t>Multi-step credit allocation – Bucket Brigade algorithm</a:t>
            </a:r>
          </a:p>
          <a:p>
            <a:pPr eaLnBrk="1" hangingPunct="1"/>
            <a:endParaRPr lang="en-US" altLang="en-US" dirty="0"/>
          </a:p>
          <a:p>
            <a:pPr marL="0" indent="0" eaLnBrk="1" hangingPunct="1">
              <a:buNone/>
            </a:pPr>
            <a:endParaRPr lang="en-US" altLang="en-US" dirty="0" smtClean="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75" y="2971800"/>
            <a:ext cx="9144000" cy="2899213"/>
          </a:xfrm>
          <a:prstGeom prst="rect">
            <a:avLst/>
          </a:prstGeom>
        </p:spPr>
      </p:pic>
    </p:spTree>
  </p:cSld>
  <p:clrMapOvr>
    <a:masterClrMapping/>
  </p:clrMapOvr>
  <p:transition>
    <p:push dir="u"/>
  </p:transition>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2"/>
          <p:cNvSpPr>
            <a:spLocks noGrp="1" noChangeArrowheads="1"/>
          </p:cNvSpPr>
          <p:nvPr>
            <p:ph type="title"/>
          </p:nvPr>
        </p:nvSpPr>
        <p:spPr/>
        <p:txBody>
          <a:bodyPr/>
          <a:lstStyle/>
          <a:p>
            <a:pPr eaLnBrk="1" hangingPunct="1"/>
            <a:r>
              <a:rPr lang="en-US" altLang="en-US" smtClean="0"/>
              <a:t>LCS specifics</a:t>
            </a:r>
          </a:p>
        </p:txBody>
      </p:sp>
      <p:sp>
        <p:nvSpPr>
          <p:cNvPr id="124931" name="Rectangle 3"/>
          <p:cNvSpPr>
            <a:spLocks noGrp="1" noChangeArrowheads="1"/>
          </p:cNvSpPr>
          <p:nvPr>
            <p:ph type="body" idx="1"/>
          </p:nvPr>
        </p:nvSpPr>
        <p:spPr>
          <a:xfrm>
            <a:off x="381000" y="1752600"/>
            <a:ext cx="8534400" cy="4267200"/>
          </a:xfrm>
        </p:spPr>
        <p:txBody>
          <a:bodyPr/>
          <a:lstStyle/>
          <a:p>
            <a:pPr eaLnBrk="1" hangingPunct="1"/>
            <a:r>
              <a:rPr lang="en-US" altLang="en-US" dirty="0"/>
              <a:t>Michigan approach: each individual represents a single rule, a population represents the complete rule set</a:t>
            </a:r>
          </a:p>
          <a:p>
            <a:pPr eaLnBrk="1" hangingPunct="1"/>
            <a:r>
              <a:rPr lang="en-US" altLang="en-US" dirty="0" smtClean="0"/>
              <a:t>Pittsburgh “Pitt” approach: each individual represents a complete rule set</a:t>
            </a:r>
          </a:p>
        </p:txBody>
      </p:sp>
    </p:spTree>
    <p:extLst>
      <p:ext uri="{BB962C8B-B14F-4D97-AF65-F5344CB8AC3E}">
        <p14:creationId xmlns:p14="http://schemas.microsoft.com/office/powerpoint/2010/main" val="1295738918"/>
      </p:ext>
    </p:extLst>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4931">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2"/>
          <p:cNvSpPr>
            <a:spLocks noGrp="1" noChangeArrowheads="1"/>
          </p:cNvSpPr>
          <p:nvPr>
            <p:ph type="title"/>
          </p:nvPr>
        </p:nvSpPr>
        <p:spPr/>
        <p:txBody>
          <a:bodyPr/>
          <a:lstStyle/>
          <a:p>
            <a:pPr eaLnBrk="1" hangingPunct="1"/>
            <a:r>
              <a:rPr lang="en-US" altLang="en-US" smtClean="0"/>
              <a:t>Parameter Tuning methods</a:t>
            </a:r>
          </a:p>
        </p:txBody>
      </p:sp>
      <p:sp>
        <p:nvSpPr>
          <p:cNvPr id="125955" name="Rectangle 3"/>
          <p:cNvSpPr>
            <a:spLocks noGrp="1" noChangeArrowheads="1"/>
          </p:cNvSpPr>
          <p:nvPr>
            <p:ph type="body" idx="1"/>
          </p:nvPr>
        </p:nvSpPr>
        <p:spPr>
          <a:xfrm>
            <a:off x="0" y="1600200"/>
            <a:ext cx="9144000" cy="4419600"/>
          </a:xfrm>
        </p:spPr>
        <p:txBody>
          <a:bodyPr/>
          <a:lstStyle/>
          <a:p>
            <a:pPr eaLnBrk="1" hangingPunct="1"/>
            <a:r>
              <a:rPr lang="en-US" altLang="en-US" smtClean="0"/>
              <a:t>Start with stock parameter values</a:t>
            </a:r>
          </a:p>
          <a:p>
            <a:pPr eaLnBrk="1" hangingPunct="1"/>
            <a:r>
              <a:rPr lang="en-US" altLang="en-US" smtClean="0"/>
              <a:t>Manually adjust based on user intuition</a:t>
            </a:r>
          </a:p>
          <a:p>
            <a:pPr eaLnBrk="1" hangingPunct="1"/>
            <a:r>
              <a:rPr lang="en-US" altLang="en-US" smtClean="0"/>
              <a:t>Monte Carlo sampling of parameter values on a few (short) runs</a:t>
            </a:r>
          </a:p>
          <a:p>
            <a:pPr eaLnBrk="1" hangingPunct="1"/>
            <a:r>
              <a:rPr lang="en-US" altLang="en-US" smtClean="0"/>
              <a:t>Tuning algorithm (e.g., REVAC which employs an information theoretic measure on how sensitive performance is to the choice of a parameter’s value)</a:t>
            </a:r>
          </a:p>
          <a:p>
            <a:pPr eaLnBrk="1" hangingPunct="1"/>
            <a:r>
              <a:rPr lang="en-US" altLang="en-US" smtClean="0"/>
              <a:t>Meta-tuning algorithm (e.g., meta-EA)</a:t>
            </a:r>
          </a:p>
        </p:txBody>
      </p:sp>
    </p:spTree>
  </p:cSld>
  <p:clrMapOvr>
    <a:masterClrMapping/>
  </p:clrMapOvr>
  <p:transition>
    <p:push dir="u"/>
  </p:transition>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ChangeArrowheads="1"/>
          </p:cNvSpPr>
          <p:nvPr>
            <p:ph type="title"/>
          </p:nvPr>
        </p:nvSpPr>
        <p:spPr/>
        <p:txBody>
          <a:bodyPr/>
          <a:lstStyle/>
          <a:p>
            <a:pPr eaLnBrk="1" hangingPunct="1"/>
            <a:r>
              <a:rPr lang="en-US" altLang="en-US" smtClean="0"/>
              <a:t>Parameter Tuning Challenges</a:t>
            </a:r>
          </a:p>
        </p:txBody>
      </p:sp>
      <p:sp>
        <p:nvSpPr>
          <p:cNvPr id="126979" name="Rectangle 3"/>
          <p:cNvSpPr>
            <a:spLocks noGrp="1" noChangeArrowheads="1"/>
          </p:cNvSpPr>
          <p:nvPr>
            <p:ph type="body" idx="1"/>
          </p:nvPr>
        </p:nvSpPr>
        <p:spPr>
          <a:xfrm>
            <a:off x="228600" y="1752600"/>
            <a:ext cx="8610600" cy="4267200"/>
          </a:xfrm>
        </p:spPr>
        <p:txBody>
          <a:bodyPr/>
          <a:lstStyle/>
          <a:p>
            <a:pPr eaLnBrk="1" hangingPunct="1"/>
            <a:r>
              <a:rPr lang="en-US" altLang="en-US" smtClean="0"/>
              <a:t>Exhaustive search for optimal values of parameters, even assuming independency, is infeasible</a:t>
            </a:r>
          </a:p>
          <a:p>
            <a:pPr eaLnBrk="1" hangingPunct="1"/>
            <a:r>
              <a:rPr lang="en-US" altLang="en-US" smtClean="0"/>
              <a:t>Parameter dependencies</a:t>
            </a:r>
          </a:p>
          <a:p>
            <a:pPr eaLnBrk="1" hangingPunct="1"/>
            <a:r>
              <a:rPr lang="en-US" altLang="en-US" smtClean="0"/>
              <a:t>Extremely time consuming</a:t>
            </a:r>
          </a:p>
          <a:p>
            <a:pPr eaLnBrk="1" hangingPunct="1"/>
            <a:r>
              <a:rPr lang="en-US" altLang="en-US" smtClean="0"/>
              <a:t>Optimal values are very problem specific</a:t>
            </a:r>
          </a:p>
        </p:txBody>
      </p:sp>
    </p:spTree>
  </p:cSld>
  <p:clrMapOvr>
    <a:masterClrMapping/>
  </p:clrMapOvr>
  <p:transition>
    <p:push dir="u"/>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49858" name="Rectangle 2"/>
          <p:cNvSpPr>
            <a:spLocks noGrp="1" noChangeArrowheads="1"/>
          </p:cNvSpPr>
          <p:nvPr>
            <p:ph type="body" idx="1"/>
          </p:nvPr>
        </p:nvSpPr>
        <p:spPr>
          <a:xfrm>
            <a:off x="457200" y="2057400"/>
            <a:ext cx="8001000" cy="3352800"/>
          </a:xfrm>
        </p:spPr>
        <p:txBody>
          <a:bodyPr/>
          <a:lstStyle/>
          <a:p>
            <a:pPr eaLnBrk="1" hangingPunct="1">
              <a:lnSpc>
                <a:spcPct val="90000"/>
              </a:lnSpc>
              <a:buFont typeface="Wingdings" panose="05000000000000000000" pitchFamily="2" charset="2"/>
              <a:buNone/>
            </a:pPr>
            <a:endParaRPr lang="en-US" altLang="en-US" smtClean="0"/>
          </a:p>
          <a:p>
            <a:pPr eaLnBrk="1" hangingPunct="1">
              <a:lnSpc>
                <a:spcPct val="90000"/>
              </a:lnSpc>
            </a:pPr>
            <a:r>
              <a:rPr lang="en-US" altLang="en-US" smtClean="0"/>
              <a:t>Fitness function and genetic operators often not obvious</a:t>
            </a:r>
          </a:p>
          <a:p>
            <a:pPr eaLnBrk="1" hangingPunct="1">
              <a:lnSpc>
                <a:spcPct val="90000"/>
              </a:lnSpc>
            </a:pPr>
            <a:r>
              <a:rPr lang="en-US" altLang="en-US" smtClean="0"/>
              <a:t>Premature convergence</a:t>
            </a:r>
          </a:p>
          <a:p>
            <a:pPr eaLnBrk="1" hangingPunct="1">
              <a:lnSpc>
                <a:spcPct val="90000"/>
              </a:lnSpc>
            </a:pPr>
            <a:r>
              <a:rPr lang="en-US" altLang="en-US" smtClean="0"/>
              <a:t>Computationally intensive</a:t>
            </a:r>
          </a:p>
          <a:p>
            <a:pPr eaLnBrk="1" hangingPunct="1">
              <a:lnSpc>
                <a:spcPct val="90000"/>
              </a:lnSpc>
            </a:pPr>
            <a:r>
              <a:rPr lang="en-US" altLang="en-US" smtClean="0"/>
              <a:t>Difficult parameter optimization</a:t>
            </a:r>
          </a:p>
        </p:txBody>
      </p:sp>
      <p:sp>
        <p:nvSpPr>
          <p:cNvPr id="30723" name="Rectangle 3"/>
          <p:cNvSpPr>
            <a:spLocks noGrp="1" noChangeArrowheads="1"/>
          </p:cNvSpPr>
          <p:nvPr>
            <p:ph type="title"/>
          </p:nvPr>
        </p:nvSpPr>
        <p:spPr>
          <a:noFill/>
        </p:spPr>
        <p:txBody>
          <a:bodyPr/>
          <a:lstStyle/>
          <a:p>
            <a:pPr eaLnBrk="1" hangingPunct="1"/>
            <a:r>
              <a:rPr lang="en-US" altLang="en-US" smtClean="0"/>
              <a:t>EA Cons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9858">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9858">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9858">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4985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9858" grpId="0" build="p"/>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Title 1"/>
          <p:cNvSpPr>
            <a:spLocks noGrp="1"/>
          </p:cNvSpPr>
          <p:nvPr>
            <p:ph type="title"/>
          </p:nvPr>
        </p:nvSpPr>
        <p:spPr/>
        <p:txBody>
          <a:bodyPr/>
          <a:lstStyle/>
          <a:p>
            <a:r>
              <a:rPr lang="en-US" altLang="en-US" smtClean="0"/>
              <a:t>Static vs. dynamic parameters</a:t>
            </a:r>
          </a:p>
        </p:txBody>
      </p:sp>
      <p:sp>
        <p:nvSpPr>
          <p:cNvPr id="128003" name="Content Placeholder 2"/>
          <p:cNvSpPr>
            <a:spLocks noGrp="1"/>
          </p:cNvSpPr>
          <p:nvPr>
            <p:ph idx="1"/>
          </p:nvPr>
        </p:nvSpPr>
        <p:spPr/>
        <p:txBody>
          <a:bodyPr/>
          <a:lstStyle/>
          <a:p>
            <a:pPr eaLnBrk="1" hangingPunct="1"/>
            <a:r>
              <a:rPr lang="en-US" altLang="en-US" smtClean="0"/>
              <a:t>The optimal value of a parameter can change during evolution</a:t>
            </a:r>
          </a:p>
          <a:p>
            <a:pPr eaLnBrk="1" hangingPunct="1"/>
            <a:r>
              <a:rPr lang="en-US" altLang="en-US" smtClean="0"/>
              <a:t>Static parameters remain constant during evolution, dynamic parameters can change</a:t>
            </a:r>
          </a:p>
          <a:p>
            <a:pPr eaLnBrk="1" hangingPunct="1"/>
            <a:r>
              <a:rPr lang="en-US" altLang="en-US" smtClean="0"/>
              <a:t>Dynamic parameters require parameter control</a:t>
            </a:r>
          </a:p>
        </p:txBody>
      </p:sp>
    </p:spTree>
  </p:cSld>
  <p:clrMapOvr>
    <a:masterClrMapping/>
  </p:clrMapOvr>
  <p:transition>
    <p:push dir="u"/>
  </p:transition>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2"/>
          <p:cNvSpPr>
            <a:spLocks noGrp="1" noChangeArrowheads="1"/>
          </p:cNvSpPr>
          <p:nvPr>
            <p:ph type="title"/>
          </p:nvPr>
        </p:nvSpPr>
        <p:spPr/>
        <p:txBody>
          <a:bodyPr/>
          <a:lstStyle/>
          <a:p>
            <a:pPr eaLnBrk="1" hangingPunct="1"/>
            <a:r>
              <a:rPr lang="en-US" altLang="en-US" smtClean="0"/>
              <a:t>Tuning vs Control confusion</a:t>
            </a:r>
          </a:p>
        </p:txBody>
      </p:sp>
      <p:sp>
        <p:nvSpPr>
          <p:cNvPr id="129027" name="Rectangle 3"/>
          <p:cNvSpPr>
            <a:spLocks noGrp="1" noChangeArrowheads="1"/>
          </p:cNvSpPr>
          <p:nvPr>
            <p:ph type="body" idx="1"/>
          </p:nvPr>
        </p:nvSpPr>
        <p:spPr>
          <a:xfrm>
            <a:off x="381000" y="1752600"/>
            <a:ext cx="8458200" cy="4267200"/>
          </a:xfrm>
        </p:spPr>
        <p:txBody>
          <a:bodyPr/>
          <a:lstStyle/>
          <a:p>
            <a:pPr eaLnBrk="1" hangingPunct="1"/>
            <a:endParaRPr lang="en-US" altLang="en-US" smtClean="0"/>
          </a:p>
          <a:p>
            <a:pPr eaLnBrk="1" hangingPunct="1"/>
            <a:r>
              <a:rPr lang="en-US" altLang="en-US" smtClean="0"/>
              <a:t>Parameter Tuning: A priori optimization of fixed strategy parameters</a:t>
            </a:r>
          </a:p>
          <a:p>
            <a:pPr eaLnBrk="1" hangingPunct="1"/>
            <a:endParaRPr lang="en-US" altLang="en-US" smtClean="0"/>
          </a:p>
          <a:p>
            <a:pPr eaLnBrk="1" hangingPunct="1"/>
            <a:r>
              <a:rPr lang="en-US" altLang="en-US" smtClean="0"/>
              <a:t>Parameter Control: On-the-fly optimization of dynamic strategy parameters</a:t>
            </a:r>
          </a:p>
        </p:txBody>
      </p:sp>
    </p:spTree>
  </p:cSld>
  <p:clrMapOvr>
    <a:masterClrMapping/>
  </p:clrMapOvr>
  <p:transition>
    <p:push dir="u"/>
  </p:transition>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Title 1"/>
          <p:cNvSpPr>
            <a:spLocks noGrp="1"/>
          </p:cNvSpPr>
          <p:nvPr>
            <p:ph type="title"/>
          </p:nvPr>
        </p:nvSpPr>
        <p:spPr/>
        <p:txBody>
          <a:bodyPr/>
          <a:lstStyle/>
          <a:p>
            <a:r>
              <a:rPr lang="en-US" altLang="en-US" smtClean="0"/>
              <a:t>Parameter Control</a:t>
            </a:r>
          </a:p>
        </p:txBody>
      </p:sp>
      <p:sp>
        <p:nvSpPr>
          <p:cNvPr id="130051" name="Content Placeholder 2"/>
          <p:cNvSpPr>
            <a:spLocks noGrp="1"/>
          </p:cNvSpPr>
          <p:nvPr>
            <p:ph idx="1"/>
          </p:nvPr>
        </p:nvSpPr>
        <p:spPr>
          <a:xfrm>
            <a:off x="304800" y="1752600"/>
            <a:ext cx="8534400" cy="4267200"/>
          </a:xfrm>
        </p:spPr>
        <p:txBody>
          <a:bodyPr/>
          <a:lstStyle/>
          <a:p>
            <a:pPr eaLnBrk="1" hangingPunct="1"/>
            <a:r>
              <a:rPr lang="en-US" altLang="en-US" smtClean="0"/>
              <a:t>While dynamic parameters can benefit from tuning, performance tends to be much less sensitive to initial values for dynamic parameters than static</a:t>
            </a:r>
          </a:p>
          <a:p>
            <a:pPr eaLnBrk="1" hangingPunct="1"/>
            <a:r>
              <a:rPr lang="en-US" altLang="en-US" smtClean="0"/>
              <a:t>Controls dynamic parameters</a:t>
            </a:r>
          </a:p>
          <a:p>
            <a:pPr eaLnBrk="1" hangingPunct="1"/>
            <a:r>
              <a:rPr lang="en-US" altLang="en-US" smtClean="0"/>
              <a:t>Three main parameter control classes:</a:t>
            </a:r>
          </a:p>
          <a:p>
            <a:pPr lvl="1" eaLnBrk="1" hangingPunct="1"/>
            <a:r>
              <a:rPr lang="en-US" altLang="en-US" smtClean="0"/>
              <a:t>Blind</a:t>
            </a:r>
          </a:p>
          <a:p>
            <a:pPr lvl="1" eaLnBrk="1" hangingPunct="1"/>
            <a:r>
              <a:rPr lang="en-US" altLang="en-US" smtClean="0"/>
              <a:t>Adaptive</a:t>
            </a:r>
          </a:p>
          <a:p>
            <a:pPr lvl="1" eaLnBrk="1" hangingPunct="1"/>
            <a:r>
              <a:rPr lang="en-US" altLang="en-US" smtClean="0"/>
              <a:t>Self-Adaptive</a:t>
            </a:r>
          </a:p>
          <a:p>
            <a:endParaRPr lang="en-US" altLang="en-US" smtClean="0"/>
          </a:p>
        </p:txBody>
      </p:sp>
    </p:spTree>
  </p:cSld>
  <p:clrMapOvr>
    <a:masterClrMapping/>
  </p:clrMapOvr>
  <p:transition>
    <p:push dir="u"/>
  </p:transition>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2"/>
          <p:cNvSpPr>
            <a:spLocks noGrp="1" noChangeArrowheads="1"/>
          </p:cNvSpPr>
          <p:nvPr>
            <p:ph type="title"/>
          </p:nvPr>
        </p:nvSpPr>
        <p:spPr/>
        <p:txBody>
          <a:bodyPr/>
          <a:lstStyle/>
          <a:p>
            <a:pPr eaLnBrk="1" hangingPunct="1"/>
            <a:r>
              <a:rPr lang="en-US" altLang="en-US" smtClean="0"/>
              <a:t>Parameter Control methods</a:t>
            </a:r>
          </a:p>
        </p:txBody>
      </p:sp>
      <p:sp>
        <p:nvSpPr>
          <p:cNvPr id="131075" name="Rectangle 3"/>
          <p:cNvSpPr>
            <a:spLocks noGrp="1" noChangeArrowheads="1"/>
          </p:cNvSpPr>
          <p:nvPr>
            <p:ph type="body" idx="1"/>
          </p:nvPr>
        </p:nvSpPr>
        <p:spPr>
          <a:xfrm>
            <a:off x="228600" y="1752600"/>
            <a:ext cx="8763000" cy="4267200"/>
          </a:xfrm>
        </p:spPr>
        <p:txBody>
          <a:bodyPr/>
          <a:lstStyle/>
          <a:p>
            <a:pPr eaLnBrk="1" hangingPunct="1"/>
            <a:r>
              <a:rPr lang="en-US" altLang="en-US" smtClean="0"/>
              <a:t>Blind (termed “deterministic” in textbook)</a:t>
            </a:r>
          </a:p>
          <a:p>
            <a:pPr lvl="1" eaLnBrk="1" hangingPunct="1"/>
            <a:r>
              <a:rPr lang="en-US" altLang="en-US" smtClean="0"/>
              <a:t>Example: replace p</a:t>
            </a:r>
            <a:r>
              <a:rPr lang="en-US" altLang="en-US" baseline="-25000" smtClean="0"/>
              <a:t>i</a:t>
            </a:r>
            <a:r>
              <a:rPr lang="en-US" altLang="en-US" smtClean="0"/>
              <a:t> with p</a:t>
            </a:r>
            <a:r>
              <a:rPr lang="en-US" altLang="en-US" baseline="-25000" smtClean="0"/>
              <a:t>i</a:t>
            </a:r>
            <a:r>
              <a:rPr lang="en-US" altLang="en-US" smtClean="0"/>
              <a:t>(t)</a:t>
            </a:r>
          </a:p>
          <a:p>
            <a:pPr lvl="2" eaLnBrk="1" hangingPunct="1"/>
            <a:r>
              <a:rPr lang="en-US" altLang="en-US" smtClean="0"/>
              <a:t>akin to cooling schedule in Simulated Annealing</a:t>
            </a:r>
          </a:p>
          <a:p>
            <a:pPr eaLnBrk="1" hangingPunct="1"/>
            <a:r>
              <a:rPr lang="en-US" altLang="en-US" smtClean="0"/>
              <a:t>Adaptive</a:t>
            </a:r>
          </a:p>
          <a:p>
            <a:pPr lvl="1" eaLnBrk="1" hangingPunct="1"/>
            <a:r>
              <a:rPr lang="en-US" altLang="en-US" smtClean="0"/>
              <a:t>Example: Rechenberg’s 1/5 success rule</a:t>
            </a:r>
          </a:p>
          <a:p>
            <a:pPr eaLnBrk="1" hangingPunct="1"/>
            <a:r>
              <a:rPr lang="en-US" altLang="en-US" smtClean="0"/>
              <a:t>Self-adaptive</a:t>
            </a:r>
          </a:p>
          <a:p>
            <a:pPr lvl="1" eaLnBrk="1" hangingPunct="1"/>
            <a:r>
              <a:rPr lang="en-US" altLang="en-US" smtClean="0"/>
              <a:t>Example: Mutation-step size control in ES</a:t>
            </a:r>
          </a:p>
        </p:txBody>
      </p:sp>
    </p:spTree>
  </p:cSld>
  <p:clrMapOvr>
    <a:masterClrMapping/>
  </p:clrMapOvr>
  <p:transition>
    <p:push dir="u"/>
  </p:transition>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2"/>
          <p:cNvSpPr>
            <a:spLocks noGrp="1" noChangeArrowheads="1"/>
          </p:cNvSpPr>
          <p:nvPr>
            <p:ph type="title"/>
          </p:nvPr>
        </p:nvSpPr>
        <p:spPr/>
        <p:txBody>
          <a:bodyPr/>
          <a:lstStyle/>
          <a:p>
            <a:pPr eaLnBrk="1" hangingPunct="1"/>
            <a:r>
              <a:rPr lang="en-US" altLang="en-US" smtClean="0"/>
              <a:t>Evaluation Function Control</a:t>
            </a:r>
          </a:p>
        </p:txBody>
      </p:sp>
      <p:sp>
        <p:nvSpPr>
          <p:cNvPr id="132099" name="Rectangle 3"/>
          <p:cNvSpPr>
            <a:spLocks noGrp="1" noChangeArrowheads="1"/>
          </p:cNvSpPr>
          <p:nvPr>
            <p:ph type="body" idx="1"/>
          </p:nvPr>
        </p:nvSpPr>
        <p:spPr/>
        <p:txBody>
          <a:bodyPr/>
          <a:lstStyle/>
          <a:p>
            <a:pPr eaLnBrk="1" hangingPunct="1"/>
            <a:r>
              <a:rPr lang="en-US" altLang="en-US" smtClean="0"/>
              <a:t>Example 1: Parsimony Pressure in GP</a:t>
            </a:r>
          </a:p>
          <a:p>
            <a:pPr eaLnBrk="1" hangingPunct="1"/>
            <a:r>
              <a:rPr lang="en-US" altLang="en-US" smtClean="0"/>
              <a:t>Example 2: Penalty Functions in Constraint Satisfaction Problems (aka Constrained Optimization Problems)</a:t>
            </a:r>
          </a:p>
        </p:txBody>
      </p:sp>
    </p:spTree>
  </p:cSld>
  <p:clrMapOvr>
    <a:masterClrMapping/>
  </p:clrMapOvr>
  <p:transition>
    <p:push dir="u"/>
  </p:transition>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2"/>
          <p:cNvSpPr>
            <a:spLocks noGrp="1" noChangeArrowheads="1"/>
          </p:cNvSpPr>
          <p:nvPr>
            <p:ph type="title"/>
          </p:nvPr>
        </p:nvSpPr>
        <p:spPr/>
        <p:txBody>
          <a:bodyPr/>
          <a:lstStyle/>
          <a:p>
            <a:pPr eaLnBrk="1" hangingPunct="1"/>
            <a:r>
              <a:rPr lang="en-US" altLang="en-US" smtClean="0"/>
              <a:t>Penalty Function Control</a:t>
            </a:r>
          </a:p>
        </p:txBody>
      </p:sp>
      <p:sp>
        <p:nvSpPr>
          <p:cNvPr id="133123" name="Rectangle 3"/>
          <p:cNvSpPr>
            <a:spLocks noGrp="1" noChangeArrowheads="1"/>
          </p:cNvSpPr>
          <p:nvPr>
            <p:ph type="body" idx="1"/>
          </p:nvPr>
        </p:nvSpPr>
        <p:spPr>
          <a:xfrm>
            <a:off x="0" y="1752600"/>
            <a:ext cx="9144000" cy="4267200"/>
          </a:xfrm>
        </p:spPr>
        <p:txBody>
          <a:bodyPr/>
          <a:lstStyle/>
          <a:p>
            <a:pPr eaLnBrk="1" hangingPunct="1">
              <a:lnSpc>
                <a:spcPct val="90000"/>
              </a:lnSpc>
              <a:buFont typeface="Wingdings" panose="05000000000000000000" pitchFamily="2" charset="2"/>
              <a:buNone/>
            </a:pPr>
            <a:r>
              <a:rPr lang="en-US" altLang="en-US" i="1" smtClean="0"/>
              <a:t>eval(</a:t>
            </a:r>
            <a:r>
              <a:rPr lang="en-US" altLang="en-US" b="1" i="1" smtClean="0"/>
              <a:t>x</a:t>
            </a:r>
            <a:r>
              <a:rPr lang="en-US" altLang="en-US" i="1" smtClean="0"/>
              <a:t>)=f(</a:t>
            </a:r>
            <a:r>
              <a:rPr lang="en-US" altLang="en-US" b="1" i="1" smtClean="0"/>
              <a:t>x</a:t>
            </a:r>
            <a:r>
              <a:rPr lang="en-US" altLang="en-US" i="1" smtClean="0"/>
              <a:t>)+W ·penalty(</a:t>
            </a:r>
            <a:r>
              <a:rPr lang="en-US" altLang="en-US" b="1" i="1" smtClean="0"/>
              <a:t>x</a:t>
            </a:r>
            <a:r>
              <a:rPr lang="en-US" altLang="en-US" i="1" smtClean="0"/>
              <a:t>)</a:t>
            </a:r>
          </a:p>
          <a:p>
            <a:pPr eaLnBrk="1" hangingPunct="1">
              <a:lnSpc>
                <a:spcPct val="90000"/>
              </a:lnSpc>
              <a:buFont typeface="Wingdings" panose="05000000000000000000" pitchFamily="2" charset="2"/>
              <a:buNone/>
            </a:pPr>
            <a:endParaRPr lang="en-US" altLang="en-US" i="1" smtClean="0"/>
          </a:p>
          <a:p>
            <a:pPr eaLnBrk="1" hangingPunct="1">
              <a:lnSpc>
                <a:spcPct val="90000"/>
              </a:lnSpc>
              <a:buFont typeface="Wingdings" panose="05000000000000000000" pitchFamily="2" charset="2"/>
              <a:buNone/>
            </a:pPr>
            <a:r>
              <a:rPr lang="en-US" altLang="en-US" i="1" smtClean="0"/>
              <a:t>Blind ex: W=W(t)=(C ·t)</a:t>
            </a:r>
            <a:r>
              <a:rPr lang="el-GR" altLang="en-US" i="1" baseline="30000" smtClean="0">
                <a:latin typeface="Times New Roman" panose="02020603050405020304" pitchFamily="18" charset="0"/>
                <a:cs typeface="Times New Roman" panose="02020603050405020304" pitchFamily="18" charset="0"/>
              </a:rPr>
              <a:t>α</a:t>
            </a:r>
            <a:r>
              <a:rPr lang="en-US" altLang="en-US" i="1" smtClean="0">
                <a:latin typeface="Times New Roman" panose="02020603050405020304" pitchFamily="18" charset="0"/>
                <a:cs typeface="Times New Roman" panose="02020603050405020304" pitchFamily="18" charset="0"/>
              </a:rPr>
              <a:t> with C,</a:t>
            </a:r>
            <a:r>
              <a:rPr lang="el-GR" altLang="en-US" i="1" smtClean="0">
                <a:latin typeface="Times New Roman" panose="02020603050405020304" pitchFamily="18" charset="0"/>
                <a:cs typeface="Times New Roman" panose="02020603050405020304" pitchFamily="18" charset="0"/>
              </a:rPr>
              <a:t>α≥</a:t>
            </a:r>
            <a:r>
              <a:rPr lang="en-US" altLang="en-US" i="1" smtClean="0">
                <a:latin typeface="Times New Roman" panose="02020603050405020304" pitchFamily="18" charset="0"/>
                <a:cs typeface="Times New Roman" panose="02020603050405020304" pitchFamily="18" charset="0"/>
              </a:rPr>
              <a:t>1</a:t>
            </a:r>
          </a:p>
          <a:p>
            <a:pPr eaLnBrk="1" hangingPunct="1">
              <a:lnSpc>
                <a:spcPct val="90000"/>
              </a:lnSpc>
              <a:buFont typeface="Wingdings" panose="05000000000000000000" pitchFamily="2" charset="2"/>
              <a:buNone/>
            </a:pPr>
            <a:endParaRPr lang="en-US" altLang="en-US" i="1" smtClean="0">
              <a:cs typeface="Times New Roman" panose="02020603050405020304" pitchFamily="18" charset="0"/>
            </a:endParaRPr>
          </a:p>
          <a:p>
            <a:pPr eaLnBrk="1" hangingPunct="1">
              <a:lnSpc>
                <a:spcPct val="90000"/>
              </a:lnSpc>
              <a:buFont typeface="Wingdings" panose="05000000000000000000" pitchFamily="2" charset="2"/>
              <a:buNone/>
            </a:pPr>
            <a:r>
              <a:rPr lang="en-US" altLang="en-US" i="1" smtClean="0">
                <a:cs typeface="Times New Roman" panose="02020603050405020304" pitchFamily="18" charset="0"/>
              </a:rPr>
              <a:t>Adaptive ex (page 135 of textbook)</a:t>
            </a:r>
          </a:p>
          <a:p>
            <a:pPr eaLnBrk="1" hangingPunct="1">
              <a:lnSpc>
                <a:spcPct val="90000"/>
              </a:lnSpc>
              <a:buFont typeface="Wingdings" panose="05000000000000000000" pitchFamily="2" charset="2"/>
              <a:buNone/>
            </a:pPr>
            <a:endParaRPr lang="en-US" altLang="en-US" i="1" smtClean="0">
              <a:cs typeface="Times New Roman" panose="02020603050405020304" pitchFamily="18" charset="0"/>
            </a:endParaRPr>
          </a:p>
          <a:p>
            <a:pPr eaLnBrk="1" hangingPunct="1">
              <a:lnSpc>
                <a:spcPct val="90000"/>
              </a:lnSpc>
              <a:buFont typeface="Wingdings" panose="05000000000000000000" pitchFamily="2" charset="2"/>
              <a:buNone/>
            </a:pPr>
            <a:r>
              <a:rPr lang="en-US" altLang="en-US" i="1" smtClean="0">
                <a:cs typeface="Times New Roman" panose="02020603050405020304" pitchFamily="18" charset="0"/>
              </a:rPr>
              <a:t>Self-adaptive ex (pages 135-136 of textbook)</a:t>
            </a:r>
          </a:p>
          <a:p>
            <a:pPr eaLnBrk="1" hangingPunct="1">
              <a:lnSpc>
                <a:spcPct val="90000"/>
              </a:lnSpc>
              <a:buFont typeface="Wingdings" panose="05000000000000000000" pitchFamily="2" charset="2"/>
              <a:buNone/>
            </a:pPr>
            <a:r>
              <a:rPr lang="en-US" altLang="en-US" i="1" smtClean="0">
                <a:cs typeface="Times New Roman" panose="02020603050405020304" pitchFamily="18" charset="0"/>
              </a:rPr>
              <a:t>Note: this allows evolution to cheat!</a:t>
            </a:r>
            <a:endParaRPr lang="el-GR" altLang="en-US" i="1" smtClean="0">
              <a:cs typeface="Times New Roman" panose="02020603050405020304" pitchFamily="18" charset="0"/>
            </a:endParaRPr>
          </a:p>
        </p:txBody>
      </p:sp>
    </p:spTree>
  </p:cSld>
  <p:clrMapOvr>
    <a:masterClrMapping/>
  </p:clrMapOvr>
  <p:transition>
    <p:push dir="u"/>
  </p:transition>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2"/>
          <p:cNvSpPr>
            <a:spLocks noGrp="1" noChangeArrowheads="1"/>
          </p:cNvSpPr>
          <p:nvPr>
            <p:ph type="title"/>
          </p:nvPr>
        </p:nvSpPr>
        <p:spPr/>
        <p:txBody>
          <a:bodyPr/>
          <a:lstStyle/>
          <a:p>
            <a:pPr eaLnBrk="1" hangingPunct="1"/>
            <a:r>
              <a:rPr lang="en-US" altLang="en-US" smtClean="0"/>
              <a:t>Parameter Control aspects</a:t>
            </a:r>
          </a:p>
        </p:txBody>
      </p:sp>
      <p:sp>
        <p:nvSpPr>
          <p:cNvPr id="134147" name="Rectangle 3"/>
          <p:cNvSpPr>
            <a:spLocks noGrp="1" noChangeArrowheads="1"/>
          </p:cNvSpPr>
          <p:nvPr>
            <p:ph type="body" idx="1"/>
          </p:nvPr>
        </p:nvSpPr>
        <p:spPr/>
        <p:txBody>
          <a:bodyPr/>
          <a:lstStyle/>
          <a:p>
            <a:pPr eaLnBrk="1" hangingPunct="1"/>
            <a:r>
              <a:rPr lang="en-US" altLang="en-US" dirty="0" smtClean="0"/>
              <a:t>What is changed?</a:t>
            </a:r>
          </a:p>
          <a:p>
            <a:pPr lvl="1" eaLnBrk="1" hangingPunct="1"/>
            <a:r>
              <a:rPr lang="en-US" altLang="en-US" dirty="0" smtClean="0"/>
              <a:t>Parameters vs. operators</a:t>
            </a:r>
          </a:p>
          <a:p>
            <a:pPr eaLnBrk="1" hangingPunct="1"/>
            <a:endParaRPr lang="en-US" altLang="en-US" dirty="0" smtClean="0"/>
          </a:p>
          <a:p>
            <a:pPr eaLnBrk="1" hangingPunct="1"/>
            <a:r>
              <a:rPr lang="en-US" altLang="en-US" dirty="0" smtClean="0"/>
              <a:t>What evidence informs the change?</a:t>
            </a:r>
          </a:p>
          <a:p>
            <a:pPr lvl="1" eaLnBrk="1" hangingPunct="1"/>
            <a:r>
              <a:rPr lang="en-US" altLang="en-US" dirty="0" smtClean="0"/>
              <a:t>Absolute vs. relative</a:t>
            </a:r>
          </a:p>
        </p:txBody>
      </p:sp>
    </p:spTree>
  </p:cSld>
  <p:clrMapOvr>
    <a:masterClrMapping/>
  </p:clrMapOvr>
  <p:transition>
    <p:push dir="u"/>
  </p:transition>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2"/>
          <p:cNvSpPr>
            <a:spLocks noGrp="1" noChangeArrowheads="1"/>
          </p:cNvSpPr>
          <p:nvPr>
            <p:ph type="title"/>
          </p:nvPr>
        </p:nvSpPr>
        <p:spPr/>
        <p:txBody>
          <a:bodyPr/>
          <a:lstStyle/>
          <a:p>
            <a:pPr eaLnBrk="1" hangingPunct="1"/>
            <a:r>
              <a:rPr lang="en-US" altLang="en-US" dirty="0" smtClean="0"/>
              <a:t>Parameter Control: </a:t>
            </a:r>
            <a:br>
              <a:rPr lang="en-US" altLang="en-US" dirty="0" smtClean="0"/>
            </a:br>
            <a:r>
              <a:rPr lang="en-US" altLang="en-US" dirty="0" smtClean="0"/>
              <a:t>Scope of Change</a:t>
            </a:r>
          </a:p>
        </p:txBody>
      </p:sp>
      <p:sp>
        <p:nvSpPr>
          <p:cNvPr id="134147" name="Rectangle 3"/>
          <p:cNvSpPr>
            <a:spLocks noGrp="1" noChangeArrowheads="1"/>
          </p:cNvSpPr>
          <p:nvPr>
            <p:ph type="body" idx="1"/>
          </p:nvPr>
        </p:nvSpPr>
        <p:spPr>
          <a:xfrm>
            <a:off x="566738" y="1752600"/>
            <a:ext cx="8501062" cy="4724400"/>
          </a:xfrm>
        </p:spPr>
        <p:txBody>
          <a:bodyPr/>
          <a:lstStyle/>
          <a:p>
            <a:pPr eaLnBrk="1" hangingPunct="1"/>
            <a:r>
              <a:rPr lang="en-US" altLang="en-US" dirty="0" smtClean="0"/>
              <a:t>Gene vs. individual vs. population</a:t>
            </a:r>
          </a:p>
          <a:p>
            <a:pPr eaLnBrk="1" hangingPunct="1"/>
            <a:r>
              <a:rPr lang="en-US" altLang="en-US" dirty="0" smtClean="0"/>
              <a:t>Ex: one-bit allele for recombination operator selection (pairwise vs. vote)</a:t>
            </a:r>
          </a:p>
          <a:p>
            <a:pPr eaLnBrk="1" hangingPunct="1"/>
            <a:r>
              <a:rPr lang="en-US" altLang="en-US" dirty="0" smtClean="0"/>
              <a:t>Ex:</a:t>
            </a:r>
          </a:p>
          <a:p>
            <a:pPr lvl="1" eaLnBrk="1" hangingPunct="1"/>
            <a:r>
              <a:rPr lang="en-US" altLang="en-US" dirty="0" smtClean="0"/>
              <a:t>Gene: Self-adaptive ES with separate mutation step sizes </a:t>
            </a:r>
            <a:r>
              <a:rPr lang="en-GB" altLang="en-US" dirty="0">
                <a:sym typeface="Symbol" panose="05050102010706020507" pitchFamily="18" charset="2"/>
              </a:rPr>
              <a:t> </a:t>
            </a:r>
            <a:r>
              <a:rPr lang="en-GB" altLang="en-US" dirty="0">
                <a:sym typeface="Bookshelf Symbol 2" pitchFamily="2" charset="2"/>
              </a:rPr>
              <a:t>x</a:t>
            </a:r>
            <a:r>
              <a:rPr lang="en-GB" altLang="en-US" baseline="-25000" dirty="0">
                <a:sym typeface="Bookshelf Symbol 2" pitchFamily="2" charset="2"/>
              </a:rPr>
              <a:t>1</a:t>
            </a:r>
            <a:r>
              <a:rPr lang="en-GB" altLang="en-US" dirty="0">
                <a:sym typeface="Bookshelf Symbol 2" pitchFamily="2" charset="2"/>
              </a:rPr>
              <a:t>,…,</a:t>
            </a:r>
            <a:r>
              <a:rPr lang="en-GB" altLang="en-US" dirty="0" err="1">
                <a:sym typeface="Bookshelf Symbol 2" pitchFamily="2" charset="2"/>
              </a:rPr>
              <a:t>x</a:t>
            </a:r>
            <a:r>
              <a:rPr lang="en-GB" altLang="en-US" baseline="-25000" dirty="0" err="1">
                <a:sym typeface="Bookshelf Symbol 2" pitchFamily="2" charset="2"/>
              </a:rPr>
              <a:t>n</a:t>
            </a:r>
            <a:r>
              <a:rPr lang="en-GB" altLang="en-US" dirty="0">
                <a:sym typeface="Bookshelf Symbol 2" pitchFamily="2" charset="2"/>
              </a:rPr>
              <a:t>, </a:t>
            </a:r>
            <a:r>
              <a:rPr lang="en-GB" altLang="en-US" dirty="0">
                <a:sym typeface="Symbol" panose="05050102010706020507" pitchFamily="18" charset="2"/>
              </a:rPr>
              <a:t></a:t>
            </a:r>
            <a:r>
              <a:rPr lang="en-GB" altLang="en-US" baseline="-25000" dirty="0">
                <a:sym typeface="Bookshelf Symbol 2" pitchFamily="2" charset="2"/>
              </a:rPr>
              <a:t>1</a:t>
            </a:r>
            <a:r>
              <a:rPr lang="en-GB" altLang="en-US" dirty="0">
                <a:sym typeface="Bookshelf Symbol 2" pitchFamily="2" charset="2"/>
              </a:rPr>
              <a:t>,…, </a:t>
            </a:r>
            <a:r>
              <a:rPr lang="en-GB" altLang="en-US" dirty="0">
                <a:sym typeface="Symbol" panose="05050102010706020507" pitchFamily="18" charset="2"/>
              </a:rPr>
              <a:t></a:t>
            </a:r>
            <a:r>
              <a:rPr lang="en-GB" altLang="en-US" baseline="-25000" dirty="0">
                <a:sym typeface="Bookshelf Symbol 2" pitchFamily="2" charset="2"/>
              </a:rPr>
              <a:t>n</a:t>
            </a:r>
            <a:r>
              <a:rPr lang="en-GB" altLang="en-US" dirty="0">
                <a:sym typeface="Bookshelf Symbol 2" pitchFamily="2" charset="2"/>
              </a:rPr>
              <a:t> </a:t>
            </a:r>
            <a:r>
              <a:rPr lang="en-GB" altLang="en-US" dirty="0">
                <a:sym typeface="Symbol" panose="05050102010706020507" pitchFamily="18" charset="2"/>
              </a:rPr>
              <a:t></a:t>
            </a:r>
          </a:p>
          <a:p>
            <a:pPr lvl="1" eaLnBrk="1" hangingPunct="1"/>
            <a:r>
              <a:rPr lang="en-US" altLang="en-US" dirty="0" smtClean="0"/>
              <a:t>Individual: Self-adaptive ES with single mutation step size </a:t>
            </a:r>
            <a:r>
              <a:rPr lang="en-GB" altLang="en-US" dirty="0">
                <a:sym typeface="Symbol" panose="05050102010706020507" pitchFamily="18" charset="2"/>
              </a:rPr>
              <a:t> </a:t>
            </a:r>
            <a:r>
              <a:rPr lang="en-GB" altLang="en-US" dirty="0">
                <a:sym typeface="Bookshelf Symbol 2" pitchFamily="2" charset="2"/>
              </a:rPr>
              <a:t>x</a:t>
            </a:r>
            <a:r>
              <a:rPr lang="en-GB" altLang="en-US" baseline="-25000" dirty="0">
                <a:sym typeface="Bookshelf Symbol 2" pitchFamily="2" charset="2"/>
              </a:rPr>
              <a:t>1</a:t>
            </a:r>
            <a:r>
              <a:rPr lang="en-GB" altLang="en-US" dirty="0">
                <a:sym typeface="Bookshelf Symbol 2" pitchFamily="2" charset="2"/>
              </a:rPr>
              <a:t>,…,</a:t>
            </a:r>
            <a:r>
              <a:rPr lang="en-GB" altLang="en-US" dirty="0" err="1">
                <a:sym typeface="Bookshelf Symbol 2" pitchFamily="2" charset="2"/>
              </a:rPr>
              <a:t>x</a:t>
            </a:r>
            <a:r>
              <a:rPr lang="en-GB" altLang="en-US" baseline="-25000" dirty="0" err="1">
                <a:sym typeface="Bookshelf Symbol 2" pitchFamily="2" charset="2"/>
              </a:rPr>
              <a:t>n</a:t>
            </a:r>
            <a:r>
              <a:rPr lang="en-GB" altLang="en-US" dirty="0">
                <a:sym typeface="Bookshelf Symbol 2" pitchFamily="2" charset="2"/>
              </a:rPr>
              <a:t>, </a:t>
            </a:r>
            <a:r>
              <a:rPr lang="en-GB" altLang="en-US" dirty="0">
                <a:sym typeface="Symbol" panose="05050102010706020507" pitchFamily="18" charset="2"/>
              </a:rPr>
              <a:t></a:t>
            </a:r>
            <a:r>
              <a:rPr lang="en-GB" altLang="en-US" dirty="0">
                <a:sym typeface="Bookshelf Symbol 2" pitchFamily="2" charset="2"/>
              </a:rPr>
              <a:t> </a:t>
            </a:r>
            <a:r>
              <a:rPr lang="en-GB" altLang="en-US" dirty="0">
                <a:sym typeface="Symbol" panose="05050102010706020507" pitchFamily="18" charset="2"/>
              </a:rPr>
              <a:t> </a:t>
            </a:r>
          </a:p>
          <a:p>
            <a:pPr lvl="1" eaLnBrk="1" hangingPunct="1"/>
            <a:r>
              <a:rPr lang="en-US" altLang="en-US" dirty="0" smtClean="0"/>
              <a:t>Population: Blind dynamic mutation control</a:t>
            </a:r>
          </a:p>
        </p:txBody>
      </p:sp>
    </p:spTree>
    <p:extLst>
      <p:ext uri="{BB962C8B-B14F-4D97-AF65-F5344CB8AC3E}">
        <p14:creationId xmlns:p14="http://schemas.microsoft.com/office/powerpoint/2010/main" val="3988562593"/>
      </p:ext>
    </p:extLst>
  </p:cSld>
  <p:clrMapOvr>
    <a:masterClrMapping/>
  </p:clrMapOvr>
  <p:transition>
    <p:push dir="u"/>
  </p:transition>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2"/>
          <p:cNvSpPr>
            <a:spLocks noGrp="1" noChangeArrowheads="1"/>
          </p:cNvSpPr>
          <p:nvPr>
            <p:ph type="title"/>
          </p:nvPr>
        </p:nvSpPr>
        <p:spPr/>
        <p:txBody>
          <a:bodyPr/>
          <a:lstStyle/>
          <a:p>
            <a:pPr eaLnBrk="1" hangingPunct="1"/>
            <a:r>
              <a:rPr lang="en-US" altLang="en-US" smtClean="0"/>
              <a:t>Parameter control examples</a:t>
            </a:r>
          </a:p>
        </p:txBody>
      </p:sp>
      <p:sp>
        <p:nvSpPr>
          <p:cNvPr id="135171" name="Rectangle 3"/>
          <p:cNvSpPr>
            <a:spLocks noGrp="1" noChangeArrowheads="1"/>
          </p:cNvSpPr>
          <p:nvPr>
            <p:ph type="body" idx="1"/>
          </p:nvPr>
        </p:nvSpPr>
        <p:spPr>
          <a:xfrm>
            <a:off x="0" y="1752600"/>
            <a:ext cx="9144000" cy="4267200"/>
          </a:xfrm>
        </p:spPr>
        <p:txBody>
          <a:bodyPr/>
          <a:lstStyle/>
          <a:p>
            <a:pPr eaLnBrk="1" hangingPunct="1">
              <a:lnSpc>
                <a:spcPct val="90000"/>
              </a:lnSpc>
            </a:pPr>
            <a:r>
              <a:rPr lang="en-US" altLang="en-US" smtClean="0"/>
              <a:t>Representation (GP:ADFs, delta coding)</a:t>
            </a:r>
          </a:p>
          <a:p>
            <a:pPr eaLnBrk="1" hangingPunct="1">
              <a:lnSpc>
                <a:spcPct val="90000"/>
              </a:lnSpc>
            </a:pPr>
            <a:r>
              <a:rPr lang="en-US" altLang="en-US" smtClean="0"/>
              <a:t>Evaluation function (objective function/…)</a:t>
            </a:r>
          </a:p>
          <a:p>
            <a:pPr eaLnBrk="1" hangingPunct="1">
              <a:lnSpc>
                <a:spcPct val="90000"/>
              </a:lnSpc>
            </a:pPr>
            <a:r>
              <a:rPr lang="en-US" altLang="en-US" smtClean="0"/>
              <a:t>Mutation (ES)</a:t>
            </a:r>
          </a:p>
          <a:p>
            <a:pPr eaLnBrk="1" hangingPunct="1">
              <a:lnSpc>
                <a:spcPct val="90000"/>
              </a:lnSpc>
            </a:pPr>
            <a:r>
              <a:rPr lang="en-US" altLang="en-US" smtClean="0"/>
              <a:t>Recombination (Davis’ adaptive operator fitness:implicit bucket brigade)</a:t>
            </a:r>
          </a:p>
          <a:p>
            <a:pPr eaLnBrk="1" hangingPunct="1">
              <a:lnSpc>
                <a:spcPct val="90000"/>
              </a:lnSpc>
            </a:pPr>
            <a:r>
              <a:rPr lang="en-US" altLang="en-US" smtClean="0"/>
              <a:t>Selection (Boltzmann)</a:t>
            </a:r>
          </a:p>
          <a:p>
            <a:pPr eaLnBrk="1" hangingPunct="1">
              <a:lnSpc>
                <a:spcPct val="90000"/>
              </a:lnSpc>
            </a:pPr>
            <a:r>
              <a:rPr lang="en-US" altLang="en-US" smtClean="0"/>
              <a:t>Population</a:t>
            </a:r>
          </a:p>
          <a:p>
            <a:pPr eaLnBrk="1" hangingPunct="1">
              <a:lnSpc>
                <a:spcPct val="90000"/>
              </a:lnSpc>
            </a:pPr>
            <a:r>
              <a:rPr lang="en-US" altLang="en-US" smtClean="0"/>
              <a:t>Multiple</a:t>
            </a:r>
          </a:p>
        </p:txBody>
      </p:sp>
    </p:spTree>
  </p:cSld>
  <p:clrMapOvr>
    <a:masterClrMapping/>
  </p:clrMapOvr>
  <p:transition>
    <p:push dir="u"/>
  </p:transition>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2"/>
          <p:cNvSpPr>
            <a:spLocks noGrp="1" noChangeArrowheads="1"/>
          </p:cNvSpPr>
          <p:nvPr>
            <p:ph type="title"/>
          </p:nvPr>
        </p:nvSpPr>
        <p:spPr/>
        <p:txBody>
          <a:bodyPr/>
          <a:lstStyle/>
          <a:p>
            <a:r>
              <a:rPr lang="en-US" altLang="en-US" sz="4000" smtClean="0"/>
              <a:t>Population Size Control</a:t>
            </a:r>
          </a:p>
        </p:txBody>
      </p:sp>
      <p:sp>
        <p:nvSpPr>
          <p:cNvPr id="136195" name="Rectangle 3"/>
          <p:cNvSpPr>
            <a:spLocks noGrp="1" noChangeArrowheads="1"/>
          </p:cNvSpPr>
          <p:nvPr>
            <p:ph type="body" idx="1"/>
          </p:nvPr>
        </p:nvSpPr>
        <p:spPr>
          <a:xfrm>
            <a:off x="0" y="1981200"/>
            <a:ext cx="9144000" cy="4114800"/>
          </a:xfrm>
        </p:spPr>
        <p:txBody>
          <a:bodyPr/>
          <a:lstStyle/>
          <a:p>
            <a:pPr>
              <a:lnSpc>
                <a:spcPct val="90000"/>
              </a:lnSpc>
              <a:buFontTx/>
              <a:buNone/>
            </a:pPr>
            <a:r>
              <a:rPr lang="en-US" altLang="en-US" b="1" smtClean="0"/>
              <a:t>1994</a:t>
            </a:r>
            <a:r>
              <a:rPr lang="en-US" altLang="en-US" smtClean="0"/>
              <a:t> Genetic Algorithm with Varying Population Size (GAVaPS)</a:t>
            </a:r>
          </a:p>
          <a:p>
            <a:pPr>
              <a:lnSpc>
                <a:spcPct val="90000"/>
              </a:lnSpc>
              <a:buFontTx/>
              <a:buNone/>
            </a:pPr>
            <a:r>
              <a:rPr lang="en-US" altLang="en-US" b="1" smtClean="0"/>
              <a:t>2000</a:t>
            </a:r>
            <a:r>
              <a:rPr lang="en-US" altLang="en-US" smtClean="0"/>
              <a:t> Genetic Algorithm with Adaptive Population Size (APGA)</a:t>
            </a:r>
          </a:p>
          <a:p>
            <a:pPr>
              <a:lnSpc>
                <a:spcPct val="90000"/>
              </a:lnSpc>
              <a:buFontTx/>
              <a:buNone/>
            </a:pPr>
            <a:r>
              <a:rPr lang="en-US" altLang="en-US" smtClean="0"/>
              <a:t>– dynamic population size as emergent behavior of individual survival tied to age</a:t>
            </a:r>
          </a:p>
          <a:p>
            <a:pPr>
              <a:lnSpc>
                <a:spcPct val="90000"/>
              </a:lnSpc>
              <a:buFontTx/>
              <a:buNone/>
            </a:pPr>
            <a:r>
              <a:rPr lang="en-US" altLang="en-US" smtClean="0"/>
              <a:t>– both introduce two new parameters: MinLT and MaxLT; furthermore, population size converges to 0.5 * </a:t>
            </a:r>
            <a:r>
              <a:rPr lang="el-GR" altLang="en-US" smtClean="0">
                <a:cs typeface="Arial" panose="020B0604020202020204" pitchFamily="34" charset="0"/>
              </a:rPr>
              <a:t>λ</a:t>
            </a:r>
            <a:r>
              <a:rPr lang="en-US" altLang="en-US" smtClean="0"/>
              <a:t> * (MinLT + MaxLT)</a:t>
            </a:r>
          </a:p>
        </p:txBody>
      </p:sp>
    </p:spTree>
  </p:cSld>
  <p:clrMapOvr>
    <a:masterClrMapping/>
  </p:clrMapOvr>
  <p:transition>
    <p:push dir="u"/>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pPr eaLnBrk="1" hangingPunct="1"/>
            <a:r>
              <a:rPr lang="en-US" altLang="en-US" smtClean="0"/>
              <a:t>EA components</a:t>
            </a:r>
          </a:p>
        </p:txBody>
      </p:sp>
      <p:sp>
        <p:nvSpPr>
          <p:cNvPr id="224259" name="Rectangle 3"/>
          <p:cNvSpPr>
            <a:spLocks noGrp="1" noChangeArrowheads="1"/>
          </p:cNvSpPr>
          <p:nvPr>
            <p:ph type="body" idx="1"/>
          </p:nvPr>
        </p:nvSpPr>
        <p:spPr/>
        <p:txBody>
          <a:bodyPr/>
          <a:lstStyle/>
          <a:p>
            <a:pPr eaLnBrk="1" hangingPunct="1"/>
            <a:endParaRPr lang="en-US" altLang="en-US" smtClean="0"/>
          </a:p>
          <a:p>
            <a:pPr eaLnBrk="1" hangingPunct="1"/>
            <a:r>
              <a:rPr lang="en-US" altLang="en-US" smtClean="0"/>
              <a:t>Search spaces: representation &amp; size</a:t>
            </a:r>
          </a:p>
          <a:p>
            <a:pPr eaLnBrk="1" hangingPunct="1"/>
            <a:r>
              <a:rPr lang="en-US" altLang="en-US" smtClean="0"/>
              <a:t>Evaluation of trial solutions: fitness function</a:t>
            </a:r>
          </a:p>
          <a:p>
            <a:pPr eaLnBrk="1" hangingPunct="1"/>
            <a:r>
              <a:rPr lang="en-US" altLang="en-US" smtClean="0"/>
              <a:t>Exploration versus exploitation</a:t>
            </a:r>
          </a:p>
          <a:p>
            <a:pPr eaLnBrk="1" hangingPunct="1"/>
            <a:r>
              <a:rPr lang="en-US" altLang="en-US" smtClean="0"/>
              <a:t>Selective pressure rate</a:t>
            </a:r>
          </a:p>
          <a:p>
            <a:pPr eaLnBrk="1" hangingPunct="1"/>
            <a:r>
              <a:rPr lang="en-US" altLang="en-US" smtClean="0"/>
              <a:t>Premature convergence</a:t>
            </a:r>
          </a:p>
          <a:p>
            <a:pPr eaLnBrk="1" hangingPunct="1"/>
            <a:endParaRPr lang="en-US" altLang="en-US" smtClean="0"/>
          </a:p>
          <a:p>
            <a:pPr eaLnBrk="1" hangingPunct="1"/>
            <a:endParaRPr lang="en-US" altLang="en-US" smtClean="0"/>
          </a:p>
          <a:p>
            <a:pPr eaLnBrk="1" hangingPunct="1"/>
            <a:endParaRPr lang="en-US" altLang="en-US" smtClean="0"/>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4259">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4259">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4259">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4259">
                                            <p:txEl>
                                              <p:pRg st="4" end="4"/>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2425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4259" grpId="0" build="p"/>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2"/>
          <p:cNvSpPr>
            <a:spLocks noGrp="1" noChangeArrowheads="1"/>
          </p:cNvSpPr>
          <p:nvPr>
            <p:ph type="title"/>
          </p:nvPr>
        </p:nvSpPr>
        <p:spPr/>
        <p:txBody>
          <a:bodyPr/>
          <a:lstStyle/>
          <a:p>
            <a:r>
              <a:rPr lang="en-US" altLang="en-US" sz="4000" smtClean="0"/>
              <a:t>Population Size Control</a:t>
            </a:r>
          </a:p>
        </p:txBody>
      </p:sp>
      <p:sp>
        <p:nvSpPr>
          <p:cNvPr id="138243" name="Rectangle 3"/>
          <p:cNvSpPr>
            <a:spLocks noGrp="1" noChangeArrowheads="1"/>
          </p:cNvSpPr>
          <p:nvPr>
            <p:ph type="body" idx="1"/>
          </p:nvPr>
        </p:nvSpPr>
        <p:spPr>
          <a:xfrm>
            <a:off x="0" y="1981200"/>
            <a:ext cx="9144000" cy="4419600"/>
          </a:xfrm>
        </p:spPr>
        <p:txBody>
          <a:bodyPr/>
          <a:lstStyle/>
          <a:p>
            <a:pPr>
              <a:lnSpc>
                <a:spcPct val="90000"/>
              </a:lnSpc>
              <a:buFontTx/>
              <a:buNone/>
            </a:pPr>
            <a:r>
              <a:rPr lang="en-US" altLang="en-US" b="1" smtClean="0"/>
              <a:t>1995</a:t>
            </a:r>
            <a:r>
              <a:rPr lang="en-US" altLang="en-US" smtClean="0"/>
              <a:t> (1,</a:t>
            </a:r>
            <a:r>
              <a:rPr lang="el-GR" altLang="en-US" smtClean="0">
                <a:cs typeface="Arial" panose="020B0604020202020204" pitchFamily="34" charset="0"/>
              </a:rPr>
              <a:t>λ</a:t>
            </a:r>
            <a:r>
              <a:rPr lang="en-US" altLang="en-US" smtClean="0">
                <a:cs typeface="Arial" panose="020B0604020202020204" pitchFamily="34" charset="0"/>
              </a:rPr>
              <a:t>)-ES with </a:t>
            </a:r>
            <a:r>
              <a:rPr lang="en-US" altLang="en-US" smtClean="0"/>
              <a:t>dynamic offspring size employing adaptive control</a:t>
            </a:r>
          </a:p>
          <a:p>
            <a:pPr>
              <a:lnSpc>
                <a:spcPct val="90000"/>
              </a:lnSpc>
              <a:buFontTx/>
              <a:buNone/>
            </a:pPr>
            <a:r>
              <a:rPr lang="en-US" altLang="en-US" smtClean="0"/>
              <a:t>– adjusts </a:t>
            </a:r>
            <a:r>
              <a:rPr lang="el-GR" altLang="en-US" smtClean="0">
                <a:cs typeface="Arial" panose="020B0604020202020204" pitchFamily="34" charset="0"/>
              </a:rPr>
              <a:t>λ</a:t>
            </a:r>
            <a:r>
              <a:rPr lang="en-US" altLang="en-US" smtClean="0">
                <a:cs typeface="Arial" panose="020B0604020202020204" pitchFamily="34" charset="0"/>
              </a:rPr>
              <a:t> based on the second best individual created</a:t>
            </a:r>
          </a:p>
          <a:p>
            <a:pPr>
              <a:lnSpc>
                <a:spcPct val="90000"/>
              </a:lnSpc>
              <a:buFontTx/>
              <a:buNone/>
            </a:pPr>
            <a:r>
              <a:rPr lang="en-US" altLang="en-US" smtClean="0"/>
              <a:t>– goal is to maximize local serial progress-rate, i.e., expected fitness gain per fitness evaluation</a:t>
            </a:r>
          </a:p>
          <a:p>
            <a:pPr>
              <a:lnSpc>
                <a:spcPct val="90000"/>
              </a:lnSpc>
              <a:buFontTx/>
              <a:buNone/>
            </a:pPr>
            <a:r>
              <a:rPr lang="en-US" altLang="en-US" smtClean="0"/>
              <a:t>– maximizes convergence rate, which often leads to premature convergence on complex fitness landscapes</a:t>
            </a:r>
          </a:p>
        </p:txBody>
      </p:sp>
    </p:spTree>
  </p:cSld>
  <p:clrMapOvr>
    <a:masterClrMapping/>
  </p:clrMapOvr>
  <p:transition>
    <p:push dir="u"/>
  </p:transition>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2"/>
          <p:cNvSpPr>
            <a:spLocks noGrp="1" noChangeArrowheads="1"/>
          </p:cNvSpPr>
          <p:nvPr>
            <p:ph type="title"/>
          </p:nvPr>
        </p:nvSpPr>
        <p:spPr/>
        <p:txBody>
          <a:bodyPr/>
          <a:lstStyle/>
          <a:p>
            <a:r>
              <a:rPr lang="en-US" altLang="en-US" sz="4000" smtClean="0"/>
              <a:t>Population Size Control</a:t>
            </a:r>
          </a:p>
        </p:txBody>
      </p:sp>
      <p:sp>
        <p:nvSpPr>
          <p:cNvPr id="140291" name="Rectangle 3"/>
          <p:cNvSpPr>
            <a:spLocks noGrp="1" noChangeArrowheads="1"/>
          </p:cNvSpPr>
          <p:nvPr>
            <p:ph type="body" idx="1"/>
          </p:nvPr>
        </p:nvSpPr>
        <p:spPr>
          <a:xfrm>
            <a:off x="76200" y="1676400"/>
            <a:ext cx="8915400" cy="4953000"/>
          </a:xfrm>
        </p:spPr>
        <p:txBody>
          <a:bodyPr/>
          <a:lstStyle/>
          <a:p>
            <a:pPr>
              <a:lnSpc>
                <a:spcPct val="80000"/>
              </a:lnSpc>
              <a:buFontTx/>
              <a:buNone/>
            </a:pPr>
            <a:r>
              <a:rPr lang="en-US" altLang="en-US" b="1" smtClean="0"/>
              <a:t>1999</a:t>
            </a:r>
            <a:r>
              <a:rPr lang="en-US" altLang="en-US" smtClean="0"/>
              <a:t> Parameter-less GA</a:t>
            </a:r>
          </a:p>
          <a:p>
            <a:pPr>
              <a:lnSpc>
                <a:spcPct val="80000"/>
              </a:lnSpc>
              <a:buFontTx/>
              <a:buNone/>
            </a:pPr>
            <a:r>
              <a:rPr lang="en-US" altLang="en-US" smtClean="0"/>
              <a:t>– runs multiple fixed size populations in parallel</a:t>
            </a:r>
          </a:p>
          <a:p>
            <a:pPr>
              <a:lnSpc>
                <a:spcPct val="80000"/>
              </a:lnSpc>
              <a:buFontTx/>
              <a:buNone/>
            </a:pPr>
            <a:r>
              <a:rPr lang="en-US" altLang="en-US" smtClean="0"/>
              <a:t>– the sizes are powers of 2, starting with 4 and doubling the size of the largest population to produce the next largest population</a:t>
            </a:r>
          </a:p>
          <a:p>
            <a:pPr>
              <a:lnSpc>
                <a:spcPct val="80000"/>
              </a:lnSpc>
              <a:buFontTx/>
              <a:buNone/>
            </a:pPr>
            <a:r>
              <a:rPr lang="en-US" altLang="en-US" smtClean="0"/>
              <a:t>– smaller populations are preferred by allotting them more generations</a:t>
            </a:r>
          </a:p>
          <a:p>
            <a:pPr>
              <a:lnSpc>
                <a:spcPct val="80000"/>
              </a:lnSpc>
              <a:buFontTx/>
              <a:buNone/>
            </a:pPr>
            <a:r>
              <a:rPr lang="en-US" altLang="en-US" smtClean="0"/>
              <a:t>– a population is deleted if a) its average fitness is exceeded by the average fitness of a larger population, or b) the population has converged</a:t>
            </a:r>
          </a:p>
          <a:p>
            <a:pPr>
              <a:lnSpc>
                <a:spcPct val="80000"/>
              </a:lnSpc>
              <a:buFontTx/>
              <a:buNone/>
            </a:pPr>
            <a:r>
              <a:rPr lang="en-US" altLang="en-US" smtClean="0"/>
              <a:t>– no limit on number of parallel populations</a:t>
            </a:r>
          </a:p>
        </p:txBody>
      </p:sp>
    </p:spTree>
  </p:cSld>
  <p:clrMapOvr>
    <a:masterClrMapping/>
  </p:clrMapOvr>
  <p:transition>
    <p:push dir="u"/>
  </p:transition>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2"/>
          <p:cNvSpPr>
            <a:spLocks noGrp="1" noChangeArrowheads="1"/>
          </p:cNvSpPr>
          <p:nvPr>
            <p:ph type="title"/>
          </p:nvPr>
        </p:nvSpPr>
        <p:spPr/>
        <p:txBody>
          <a:bodyPr/>
          <a:lstStyle/>
          <a:p>
            <a:r>
              <a:rPr lang="en-US" altLang="en-US" sz="4000" smtClean="0"/>
              <a:t>Population Size Control</a:t>
            </a:r>
          </a:p>
        </p:txBody>
      </p:sp>
      <p:sp>
        <p:nvSpPr>
          <p:cNvPr id="141315" name="Rectangle 3"/>
          <p:cNvSpPr>
            <a:spLocks noGrp="1" noChangeArrowheads="1"/>
          </p:cNvSpPr>
          <p:nvPr>
            <p:ph type="body" idx="1"/>
          </p:nvPr>
        </p:nvSpPr>
        <p:spPr>
          <a:xfrm>
            <a:off x="152400" y="1981200"/>
            <a:ext cx="8839200" cy="4114800"/>
          </a:xfrm>
        </p:spPr>
        <p:txBody>
          <a:bodyPr/>
          <a:lstStyle/>
          <a:p>
            <a:pPr>
              <a:lnSpc>
                <a:spcPct val="80000"/>
              </a:lnSpc>
              <a:buFontTx/>
              <a:buNone/>
            </a:pPr>
            <a:r>
              <a:rPr lang="en-US" altLang="en-US" b="1" smtClean="0"/>
              <a:t>2003</a:t>
            </a:r>
            <a:r>
              <a:rPr lang="en-US" altLang="en-US" smtClean="0"/>
              <a:t> self-adaptive selection of reproduction operators</a:t>
            </a:r>
          </a:p>
          <a:p>
            <a:pPr>
              <a:lnSpc>
                <a:spcPct val="80000"/>
              </a:lnSpc>
              <a:buFontTx/>
              <a:buNone/>
            </a:pPr>
            <a:r>
              <a:rPr lang="en-US" altLang="en-US" smtClean="0"/>
              <a:t>– each individual contains a vector of probabilities of using each reproduction operator defined for the problem</a:t>
            </a:r>
          </a:p>
          <a:p>
            <a:pPr>
              <a:lnSpc>
                <a:spcPct val="80000"/>
              </a:lnSpc>
              <a:buFontTx/>
              <a:buNone/>
            </a:pPr>
            <a:r>
              <a:rPr lang="en-US" altLang="en-US" smtClean="0"/>
              <a:t>– probability vectors updated every generation</a:t>
            </a:r>
          </a:p>
          <a:p>
            <a:pPr>
              <a:lnSpc>
                <a:spcPct val="80000"/>
              </a:lnSpc>
              <a:buFontTx/>
              <a:buNone/>
            </a:pPr>
            <a:r>
              <a:rPr lang="en-US" altLang="en-US" smtClean="0"/>
              <a:t>– in the case of a multi-ary reproduction operator, another individual is selected which prefers the same reproduction operator</a:t>
            </a:r>
          </a:p>
        </p:txBody>
      </p:sp>
    </p:spTree>
  </p:cSld>
  <p:clrMapOvr>
    <a:masterClrMapping/>
  </p:clrMapOvr>
  <p:transition>
    <p:push dir="u"/>
  </p:transition>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2"/>
          <p:cNvSpPr>
            <a:spLocks noGrp="1" noChangeArrowheads="1"/>
          </p:cNvSpPr>
          <p:nvPr>
            <p:ph type="title"/>
          </p:nvPr>
        </p:nvSpPr>
        <p:spPr/>
        <p:txBody>
          <a:bodyPr/>
          <a:lstStyle/>
          <a:p>
            <a:r>
              <a:rPr lang="en-US" altLang="en-US" sz="4000" smtClean="0"/>
              <a:t>Population Size Control</a:t>
            </a:r>
          </a:p>
        </p:txBody>
      </p:sp>
      <p:sp>
        <p:nvSpPr>
          <p:cNvPr id="142339" name="Rectangle 3"/>
          <p:cNvSpPr>
            <a:spLocks noGrp="1" noChangeArrowheads="1"/>
          </p:cNvSpPr>
          <p:nvPr>
            <p:ph type="body" idx="1"/>
          </p:nvPr>
        </p:nvSpPr>
        <p:spPr/>
        <p:txBody>
          <a:bodyPr/>
          <a:lstStyle/>
          <a:p>
            <a:pPr>
              <a:lnSpc>
                <a:spcPct val="90000"/>
              </a:lnSpc>
              <a:buFontTx/>
              <a:buNone/>
            </a:pPr>
            <a:r>
              <a:rPr lang="en-US" altLang="en-US" b="1" smtClean="0"/>
              <a:t>2004</a:t>
            </a:r>
            <a:r>
              <a:rPr lang="en-US" altLang="en-US" smtClean="0"/>
              <a:t> Population Resizing on Fitness Improvement GA (PRoFIGA)</a:t>
            </a:r>
          </a:p>
          <a:p>
            <a:pPr>
              <a:lnSpc>
                <a:spcPct val="90000"/>
              </a:lnSpc>
              <a:buFontTx/>
              <a:buNone/>
            </a:pPr>
            <a:r>
              <a:rPr lang="en-US" altLang="en-US" smtClean="0"/>
              <a:t>– dynamically balances exploration versus exploitation by tying population size to magnitude of fitness increases with a special mechanism to escape local optima</a:t>
            </a:r>
          </a:p>
          <a:p>
            <a:pPr>
              <a:lnSpc>
                <a:spcPct val="90000"/>
              </a:lnSpc>
              <a:buFontTx/>
              <a:buNone/>
            </a:pPr>
            <a:r>
              <a:rPr lang="en-US" altLang="en-US" smtClean="0"/>
              <a:t>– introduces several new parameters</a:t>
            </a:r>
          </a:p>
        </p:txBody>
      </p:sp>
    </p:spTree>
  </p:cSld>
  <p:clrMapOvr>
    <a:masterClrMapping/>
  </p:clrMapOvr>
  <p:transition>
    <p:push dir="u"/>
  </p:transition>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2"/>
          <p:cNvSpPr>
            <a:spLocks noGrp="1" noChangeArrowheads="1"/>
          </p:cNvSpPr>
          <p:nvPr>
            <p:ph type="title"/>
          </p:nvPr>
        </p:nvSpPr>
        <p:spPr/>
        <p:txBody>
          <a:bodyPr/>
          <a:lstStyle/>
          <a:p>
            <a:r>
              <a:rPr lang="en-US" altLang="en-US" sz="4000" smtClean="0"/>
              <a:t>Population Size Control</a:t>
            </a:r>
          </a:p>
        </p:txBody>
      </p:sp>
      <p:sp>
        <p:nvSpPr>
          <p:cNvPr id="144387" name="Rectangle 3"/>
          <p:cNvSpPr>
            <a:spLocks noGrp="1" noChangeArrowheads="1"/>
          </p:cNvSpPr>
          <p:nvPr>
            <p:ph type="body" idx="1"/>
          </p:nvPr>
        </p:nvSpPr>
        <p:spPr>
          <a:xfrm>
            <a:off x="0" y="1676400"/>
            <a:ext cx="9144000" cy="5181600"/>
          </a:xfrm>
        </p:spPr>
        <p:txBody>
          <a:bodyPr/>
          <a:lstStyle/>
          <a:p>
            <a:pPr>
              <a:lnSpc>
                <a:spcPct val="90000"/>
              </a:lnSpc>
              <a:buFontTx/>
              <a:buNone/>
            </a:pPr>
            <a:r>
              <a:rPr lang="en-US" altLang="en-US" sz="2800" b="1" smtClean="0"/>
              <a:t>2005</a:t>
            </a:r>
            <a:r>
              <a:rPr lang="en-US" altLang="en-US" sz="2800" smtClean="0"/>
              <a:t> (1+</a:t>
            </a:r>
            <a:r>
              <a:rPr lang="el-GR" altLang="en-US" sz="2800" smtClean="0">
                <a:cs typeface="Arial" panose="020B0604020202020204" pitchFamily="34" charset="0"/>
              </a:rPr>
              <a:t>λ</a:t>
            </a:r>
            <a:r>
              <a:rPr lang="en-US" altLang="en-US" sz="2800" smtClean="0">
                <a:cs typeface="Arial" panose="020B0604020202020204" pitchFamily="34" charset="0"/>
              </a:rPr>
              <a:t>)-ES with </a:t>
            </a:r>
            <a:r>
              <a:rPr lang="en-US" altLang="en-US" sz="2800" smtClean="0"/>
              <a:t>dynamic offspring size employing adaptive control</a:t>
            </a:r>
          </a:p>
          <a:p>
            <a:pPr>
              <a:lnSpc>
                <a:spcPct val="90000"/>
              </a:lnSpc>
              <a:buFontTx/>
              <a:buNone/>
            </a:pPr>
            <a:r>
              <a:rPr lang="en-US" altLang="en-US" sz="2800" smtClean="0"/>
              <a:t>– adjusts </a:t>
            </a:r>
            <a:r>
              <a:rPr lang="el-GR" altLang="en-US" sz="2800" smtClean="0">
                <a:cs typeface="Arial" panose="020B0604020202020204" pitchFamily="34" charset="0"/>
              </a:rPr>
              <a:t>λ</a:t>
            </a:r>
            <a:r>
              <a:rPr lang="en-US" altLang="en-US" sz="2800" smtClean="0">
                <a:cs typeface="Arial" panose="020B0604020202020204" pitchFamily="34" charset="0"/>
              </a:rPr>
              <a:t> based on the number of offspring fitter than their parent: if none fitter, than double </a:t>
            </a:r>
            <a:r>
              <a:rPr lang="el-GR" altLang="en-US" sz="2800" smtClean="0">
                <a:cs typeface="Arial" panose="020B0604020202020204" pitchFamily="34" charset="0"/>
              </a:rPr>
              <a:t>λ</a:t>
            </a:r>
            <a:r>
              <a:rPr lang="en-US" altLang="en-US" sz="2800" smtClean="0">
                <a:cs typeface="Arial" panose="020B0604020202020204" pitchFamily="34" charset="0"/>
              </a:rPr>
              <a:t>; otherwise divide </a:t>
            </a:r>
            <a:r>
              <a:rPr lang="el-GR" altLang="en-US" sz="2800" smtClean="0">
                <a:cs typeface="Arial" panose="020B0604020202020204" pitchFamily="34" charset="0"/>
              </a:rPr>
              <a:t>λ</a:t>
            </a:r>
            <a:r>
              <a:rPr lang="en-US" altLang="en-US" sz="2800" smtClean="0">
                <a:cs typeface="Arial" panose="020B0604020202020204" pitchFamily="34" charset="0"/>
              </a:rPr>
              <a:t> by number that are fitter</a:t>
            </a:r>
          </a:p>
          <a:p>
            <a:pPr>
              <a:lnSpc>
                <a:spcPct val="90000"/>
              </a:lnSpc>
              <a:buFontTx/>
              <a:buNone/>
            </a:pPr>
            <a:r>
              <a:rPr lang="en-US" altLang="en-US" sz="2800" smtClean="0"/>
              <a:t>– idea is to quickly increase </a:t>
            </a:r>
            <a:r>
              <a:rPr lang="el-GR" altLang="en-US" sz="2800" smtClean="0">
                <a:cs typeface="Arial" panose="020B0604020202020204" pitchFamily="34" charset="0"/>
              </a:rPr>
              <a:t>λ</a:t>
            </a:r>
            <a:r>
              <a:rPr lang="en-US" altLang="en-US" sz="2800" smtClean="0"/>
              <a:t> when it appears to be too small, otherwise to decrease it based on the current success rate</a:t>
            </a:r>
          </a:p>
          <a:p>
            <a:pPr>
              <a:lnSpc>
                <a:spcPct val="90000"/>
              </a:lnSpc>
              <a:buFontTx/>
              <a:buNone/>
            </a:pPr>
            <a:r>
              <a:rPr lang="en-US" altLang="en-US" sz="2800" smtClean="0"/>
              <a:t>– has problems with complex fitness landscapes that require a large </a:t>
            </a:r>
            <a:r>
              <a:rPr lang="el-GR" altLang="en-US" sz="2800" smtClean="0">
                <a:cs typeface="Arial" panose="020B0604020202020204" pitchFamily="34" charset="0"/>
              </a:rPr>
              <a:t>λ</a:t>
            </a:r>
            <a:r>
              <a:rPr lang="en-US" altLang="en-US" sz="2800" smtClean="0"/>
              <a:t> to ensure that successful offspring lie on the path to the global optimum</a:t>
            </a:r>
          </a:p>
        </p:txBody>
      </p:sp>
    </p:spTree>
  </p:cSld>
  <p:clrMapOvr>
    <a:masterClrMapping/>
  </p:clrMapOvr>
  <p:transition>
    <p:push dir="u"/>
  </p:transition>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2"/>
          <p:cNvSpPr>
            <a:spLocks noGrp="1" noChangeArrowheads="1"/>
          </p:cNvSpPr>
          <p:nvPr>
            <p:ph type="title"/>
          </p:nvPr>
        </p:nvSpPr>
        <p:spPr/>
        <p:txBody>
          <a:bodyPr/>
          <a:lstStyle/>
          <a:p>
            <a:r>
              <a:rPr lang="en-US" altLang="en-US" sz="4000" smtClean="0"/>
              <a:t>Population Size Control</a:t>
            </a:r>
          </a:p>
        </p:txBody>
      </p:sp>
      <p:sp>
        <p:nvSpPr>
          <p:cNvPr id="146435" name="Rectangle 3"/>
          <p:cNvSpPr>
            <a:spLocks noGrp="1" noChangeArrowheads="1"/>
          </p:cNvSpPr>
          <p:nvPr>
            <p:ph type="body" idx="1"/>
          </p:nvPr>
        </p:nvSpPr>
        <p:spPr>
          <a:xfrm>
            <a:off x="228600" y="1676400"/>
            <a:ext cx="8534400" cy="4724400"/>
          </a:xfrm>
        </p:spPr>
        <p:txBody>
          <a:bodyPr/>
          <a:lstStyle/>
          <a:p>
            <a:pPr>
              <a:buFontTx/>
              <a:buNone/>
            </a:pPr>
            <a:r>
              <a:rPr lang="en-US" altLang="en-US" b="1" smtClean="0"/>
              <a:t>2006</a:t>
            </a:r>
            <a:r>
              <a:rPr lang="en-US" altLang="en-US" smtClean="0"/>
              <a:t> self-adaptation of population size and selective pressure</a:t>
            </a:r>
          </a:p>
          <a:p>
            <a:pPr>
              <a:buFontTx/>
              <a:buNone/>
            </a:pPr>
            <a:r>
              <a:rPr lang="en-US" altLang="en-US" smtClean="0"/>
              <a:t>– employs “voting system” by encoding individual’s contribution to population size in its genotype</a:t>
            </a:r>
          </a:p>
          <a:p>
            <a:pPr>
              <a:buFontTx/>
              <a:buNone/>
            </a:pPr>
            <a:r>
              <a:rPr lang="en-US" altLang="en-US" smtClean="0"/>
              <a:t>– population size is determined by summing up all the individual “votes”</a:t>
            </a:r>
          </a:p>
          <a:p>
            <a:pPr>
              <a:buFontTx/>
              <a:buNone/>
            </a:pPr>
            <a:r>
              <a:rPr lang="en-US" altLang="en-US" smtClean="0"/>
              <a:t>– adds new parameters p</a:t>
            </a:r>
            <a:r>
              <a:rPr lang="en-US" altLang="en-US" baseline="-25000" smtClean="0"/>
              <a:t>min</a:t>
            </a:r>
            <a:r>
              <a:rPr lang="en-US" altLang="en-US" smtClean="0"/>
              <a:t> and p</a:t>
            </a:r>
            <a:r>
              <a:rPr lang="en-US" altLang="en-US" baseline="-25000" smtClean="0"/>
              <a:t>max</a:t>
            </a:r>
            <a:r>
              <a:rPr lang="en-US" altLang="en-US" smtClean="0"/>
              <a:t> that determine an individual’s vote value range</a:t>
            </a:r>
          </a:p>
        </p:txBody>
      </p:sp>
    </p:spTree>
  </p:cSld>
  <p:clrMapOvr>
    <a:masterClrMapping/>
  </p:clrMapOvr>
  <p:transition>
    <p:push dir="u"/>
  </p:transition>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2"/>
          <p:cNvSpPr>
            <a:spLocks noGrp="1" noChangeArrowheads="1"/>
          </p:cNvSpPr>
          <p:nvPr>
            <p:ph type="title"/>
          </p:nvPr>
        </p:nvSpPr>
        <p:spPr/>
        <p:txBody>
          <a:bodyPr/>
          <a:lstStyle/>
          <a:p>
            <a:r>
              <a:rPr lang="en-US" altLang="en-US" smtClean="0"/>
              <a:t>Motivation for new type of EA</a:t>
            </a:r>
          </a:p>
        </p:txBody>
      </p:sp>
      <p:sp>
        <p:nvSpPr>
          <p:cNvPr id="147459" name="Rectangle 3"/>
          <p:cNvSpPr>
            <a:spLocks noGrp="1" noChangeArrowheads="1"/>
          </p:cNvSpPr>
          <p:nvPr>
            <p:ph type="body" idx="1"/>
          </p:nvPr>
        </p:nvSpPr>
        <p:spPr>
          <a:xfrm>
            <a:off x="0" y="1981200"/>
            <a:ext cx="9144000" cy="4267200"/>
          </a:xfrm>
        </p:spPr>
        <p:txBody>
          <a:bodyPr/>
          <a:lstStyle/>
          <a:p>
            <a:r>
              <a:rPr lang="en-US" altLang="en-US" smtClean="0"/>
              <a:t>Selection operators are not commonly used in an adaptive manner</a:t>
            </a:r>
          </a:p>
          <a:p>
            <a:r>
              <a:rPr lang="en-US" altLang="en-US" smtClean="0"/>
              <a:t>Most selection pressure mechanisms are based on Boltzmann selection</a:t>
            </a:r>
          </a:p>
          <a:p>
            <a:r>
              <a:rPr lang="en-US" altLang="en-US" smtClean="0"/>
              <a:t>Framework for creating Parameterless EAs</a:t>
            </a:r>
          </a:p>
          <a:p>
            <a:r>
              <a:rPr lang="en-US" altLang="en-US" smtClean="0"/>
              <a:t>Centralized population size control, parent selection, mate pairing, offspring size control, and survival selection are highly unnatural!</a:t>
            </a:r>
          </a:p>
        </p:txBody>
      </p:sp>
    </p:spTree>
  </p:cSld>
  <p:clrMapOvr>
    <a:masterClrMapping/>
  </p:clrMapOvr>
  <p:transition>
    <p:push dir="u"/>
  </p:transition>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2"/>
          <p:cNvSpPr>
            <a:spLocks noGrp="1" noChangeArrowheads="1"/>
          </p:cNvSpPr>
          <p:nvPr>
            <p:ph type="title"/>
          </p:nvPr>
        </p:nvSpPr>
        <p:spPr/>
        <p:txBody>
          <a:bodyPr/>
          <a:lstStyle/>
          <a:p>
            <a:r>
              <a:rPr lang="en-US" altLang="en-US" smtClean="0"/>
              <a:t>Approach for new type of EA</a:t>
            </a:r>
          </a:p>
        </p:txBody>
      </p:sp>
      <p:sp>
        <p:nvSpPr>
          <p:cNvPr id="148483" name="Rectangle 3"/>
          <p:cNvSpPr>
            <a:spLocks noGrp="1" noChangeArrowheads="1"/>
          </p:cNvSpPr>
          <p:nvPr>
            <p:ph type="body" idx="1"/>
          </p:nvPr>
        </p:nvSpPr>
        <p:spPr>
          <a:xfrm>
            <a:off x="0" y="2209800"/>
            <a:ext cx="9144000" cy="4114800"/>
          </a:xfrm>
        </p:spPr>
        <p:txBody>
          <a:bodyPr/>
          <a:lstStyle/>
          <a:p>
            <a:pPr>
              <a:buFontTx/>
              <a:buNone/>
            </a:pPr>
            <a:r>
              <a:rPr lang="en-US" altLang="en-US" smtClean="0"/>
              <a:t>Remove unnatural centralized control by:</a:t>
            </a:r>
          </a:p>
          <a:p>
            <a:r>
              <a:rPr lang="en-US" altLang="en-US" smtClean="0"/>
              <a:t>Letting individuals select their own mates</a:t>
            </a:r>
          </a:p>
          <a:p>
            <a:r>
              <a:rPr lang="en-US" altLang="en-US" smtClean="0"/>
              <a:t>Letting couples decide how many offspring to have</a:t>
            </a:r>
          </a:p>
          <a:p>
            <a:r>
              <a:rPr lang="en-US" altLang="en-US" smtClean="0"/>
              <a:t>Giving each individual its own survival chance</a:t>
            </a:r>
          </a:p>
          <a:p>
            <a:pPr>
              <a:buFontTx/>
              <a:buNone/>
            </a:pPr>
            <a:endParaRPr lang="en-US" altLang="en-US" smtClean="0"/>
          </a:p>
          <a:p>
            <a:endParaRPr lang="en-US" altLang="en-US" smtClean="0"/>
          </a:p>
        </p:txBody>
      </p:sp>
    </p:spTree>
  </p:cSld>
  <p:clrMapOvr>
    <a:masterClrMapping/>
  </p:clrMapOvr>
  <p:transition>
    <p:push dir="u"/>
  </p:transition>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2"/>
          <p:cNvSpPr>
            <a:spLocks noGrp="1" noChangeArrowheads="1"/>
          </p:cNvSpPr>
          <p:nvPr>
            <p:ph type="title"/>
          </p:nvPr>
        </p:nvSpPr>
        <p:spPr/>
        <p:txBody>
          <a:bodyPr/>
          <a:lstStyle/>
          <a:p>
            <a:r>
              <a:rPr lang="en-US" altLang="en-US" smtClean="0">
                <a:solidFill>
                  <a:srgbClr val="0066FF"/>
                </a:solidFill>
              </a:rPr>
              <a:t>Autonomous EAs (AutoEAs)</a:t>
            </a:r>
          </a:p>
        </p:txBody>
      </p:sp>
      <p:sp>
        <p:nvSpPr>
          <p:cNvPr id="149507" name="Rectangle 3"/>
          <p:cNvSpPr>
            <a:spLocks noGrp="1" noChangeArrowheads="1"/>
          </p:cNvSpPr>
          <p:nvPr>
            <p:ph type="body" idx="1"/>
          </p:nvPr>
        </p:nvSpPr>
        <p:spPr>
          <a:xfrm>
            <a:off x="152400" y="1828800"/>
            <a:ext cx="8839200" cy="4572000"/>
          </a:xfrm>
        </p:spPr>
        <p:txBody>
          <a:bodyPr/>
          <a:lstStyle/>
          <a:p>
            <a:r>
              <a:rPr lang="en-US" altLang="en-US" smtClean="0"/>
              <a:t>An </a:t>
            </a:r>
            <a:r>
              <a:rPr lang="en-US" altLang="en-US" b="1" smtClean="0">
                <a:solidFill>
                  <a:srgbClr val="0066FF"/>
                </a:solidFill>
              </a:rPr>
              <a:t>AutoEA</a:t>
            </a:r>
            <a:r>
              <a:rPr lang="en-US" altLang="en-US" smtClean="0"/>
              <a:t> is an EA where all the operators work at the individual level (as opposed to traditional EAs where parent selection and survival selection work at the population level in a decidedly unnatural centralized manner)</a:t>
            </a:r>
          </a:p>
          <a:p>
            <a:r>
              <a:rPr lang="en-US" altLang="en-US" smtClean="0"/>
              <a:t>Population &amp; offspring size become </a:t>
            </a:r>
            <a:r>
              <a:rPr lang="en-US" altLang="en-US" smtClean="0">
                <a:solidFill>
                  <a:srgbClr val="0066FF"/>
                </a:solidFill>
              </a:rPr>
              <a:t>dynamic derived variables</a:t>
            </a:r>
            <a:r>
              <a:rPr lang="en-US" altLang="en-US" smtClean="0"/>
              <a:t> determined by the </a:t>
            </a:r>
            <a:r>
              <a:rPr lang="en-US" altLang="en-US" smtClean="0">
                <a:solidFill>
                  <a:srgbClr val="0066FF"/>
                </a:solidFill>
              </a:rPr>
              <a:t>emergent behavior</a:t>
            </a:r>
            <a:r>
              <a:rPr lang="en-US" altLang="en-US" smtClean="0"/>
              <a:t> of the system</a:t>
            </a:r>
          </a:p>
          <a:p>
            <a:pPr>
              <a:buFontTx/>
              <a:buNone/>
            </a:pPr>
            <a:endParaRPr lang="en-US" altLang="en-US" smtClean="0"/>
          </a:p>
        </p:txBody>
      </p:sp>
    </p:spTree>
  </p:cSld>
  <p:clrMapOvr>
    <a:masterClrMapping/>
  </p:clrMapOvr>
  <p:transition>
    <p:push dir="u"/>
  </p:transition>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2"/>
          <p:cNvSpPr>
            <a:spLocks noGrp="1" noChangeArrowheads="1"/>
          </p:cNvSpPr>
          <p:nvPr>
            <p:ph type="title"/>
          </p:nvPr>
        </p:nvSpPr>
        <p:spPr/>
        <p:txBody>
          <a:bodyPr/>
          <a:lstStyle/>
          <a:p>
            <a:pPr eaLnBrk="1" hangingPunct="1"/>
            <a:r>
              <a:rPr lang="en-US" altLang="en-US" smtClean="0"/>
              <a:t>Evolution Strategies (ES)</a:t>
            </a:r>
          </a:p>
        </p:txBody>
      </p:sp>
      <p:sp>
        <p:nvSpPr>
          <p:cNvPr id="150531" name="Rectangle 3"/>
          <p:cNvSpPr>
            <a:spLocks noGrp="1" noChangeArrowheads="1"/>
          </p:cNvSpPr>
          <p:nvPr>
            <p:ph type="body" idx="1"/>
          </p:nvPr>
        </p:nvSpPr>
        <p:spPr/>
        <p:txBody>
          <a:bodyPr/>
          <a:lstStyle/>
          <a:p>
            <a:pPr eaLnBrk="1" hangingPunct="1"/>
            <a:endParaRPr lang="en-US" altLang="en-US" smtClean="0"/>
          </a:p>
          <a:p>
            <a:pPr eaLnBrk="1" hangingPunct="1"/>
            <a:r>
              <a:rPr lang="en-US" altLang="en-US" smtClean="0"/>
              <a:t>Birth year: 1963</a:t>
            </a:r>
          </a:p>
          <a:p>
            <a:pPr eaLnBrk="1" hangingPunct="1"/>
            <a:r>
              <a:rPr lang="en-US" altLang="en-US" smtClean="0"/>
              <a:t>Birth place: Technical University of Berlin, Germany</a:t>
            </a:r>
          </a:p>
          <a:p>
            <a:pPr eaLnBrk="1" hangingPunct="1"/>
            <a:r>
              <a:rPr lang="en-US" altLang="en-US" smtClean="0"/>
              <a:t>Parents: Ingo Rechenberg &amp; Hans-Paul Schwefel</a:t>
            </a:r>
          </a:p>
          <a:p>
            <a:pPr eaLnBrk="1" hangingPunct="1"/>
            <a:endParaRPr lang="en-US" altLang="en-US" smtClean="0"/>
          </a:p>
        </p:txBody>
      </p:sp>
    </p:spTree>
  </p:cSld>
  <p:clrMapOvr>
    <a:masterClrMapping/>
  </p:clrMapOvr>
  <p:transition>
    <p:push dir="u"/>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25309" name="Group 29"/>
          <p:cNvGraphicFramePr>
            <a:graphicFrameLocks noGrp="1"/>
          </p:cNvGraphicFramePr>
          <p:nvPr>
            <p:ph/>
          </p:nvPr>
        </p:nvGraphicFramePr>
        <p:xfrm>
          <a:off x="533400" y="2133600"/>
          <a:ext cx="8008938" cy="3657600"/>
        </p:xfrm>
        <a:graphic>
          <a:graphicData uri="http://schemas.openxmlformats.org/drawingml/2006/table">
            <a:tbl>
              <a:tblPr/>
              <a:tblGrid>
                <a:gridCol w="4005263">
                  <a:extLst>
                    <a:ext uri="{9D8B030D-6E8A-4147-A177-3AD203B41FA5}">
                      <a16:colId xmlns:a16="http://schemas.microsoft.com/office/drawing/2014/main" val="20000"/>
                    </a:ext>
                  </a:extLst>
                </a:gridCol>
                <a:gridCol w="4003675">
                  <a:extLst>
                    <a:ext uri="{9D8B030D-6E8A-4147-A177-3AD203B41FA5}">
                      <a16:colId xmlns:a16="http://schemas.microsoft.com/office/drawing/2014/main" val="20001"/>
                    </a:ext>
                  </a:extLst>
                </a:gridCol>
              </a:tblGrid>
              <a:tr h="952500">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600" b="0" i="0" u="none" strike="noStrike" cap="none" normalizeH="0" baseline="0" smtClean="0">
                          <a:ln>
                            <a:noFill/>
                          </a:ln>
                          <a:solidFill>
                            <a:schemeClr val="tx1"/>
                          </a:solidFill>
                          <a:effectLst/>
                          <a:latin typeface="Verdana" pitchFamily="34" charset="0"/>
                        </a:rPr>
                        <a:t>Environment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600" b="0" i="0" u="none" strike="noStrike" cap="none" normalizeH="0" baseline="0" smtClean="0">
                          <a:ln>
                            <a:noFill/>
                          </a:ln>
                          <a:solidFill>
                            <a:schemeClr val="tx1"/>
                          </a:solidFill>
                          <a:effectLst/>
                          <a:latin typeface="Verdana" pitchFamily="34" charset="0"/>
                        </a:rPr>
                        <a:t>Problem (search space)</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95300">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600" b="0" i="0" u="none" strike="noStrike" cap="none" normalizeH="0" baseline="0" smtClean="0">
                          <a:ln>
                            <a:noFill/>
                          </a:ln>
                          <a:solidFill>
                            <a:schemeClr val="tx1"/>
                          </a:solidFill>
                          <a:effectLst/>
                          <a:latin typeface="Verdana" pitchFamily="34" charset="0"/>
                        </a:rPr>
                        <a:t>Fitness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600" b="0" i="0" u="none" strike="noStrike" cap="none" normalizeH="0" baseline="0" smtClean="0">
                          <a:ln>
                            <a:noFill/>
                          </a:ln>
                          <a:solidFill>
                            <a:schemeClr val="tx1"/>
                          </a:solidFill>
                          <a:effectLst/>
                          <a:latin typeface="Verdana" pitchFamily="34" charset="0"/>
                        </a:rPr>
                        <a:t>Fitness function</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33400">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600" b="0" i="0" u="none" strike="noStrike" cap="none" normalizeH="0" baseline="0" smtClean="0">
                          <a:ln>
                            <a:noFill/>
                          </a:ln>
                          <a:solidFill>
                            <a:schemeClr val="tx1"/>
                          </a:solidFill>
                          <a:effectLst/>
                          <a:latin typeface="Verdana" pitchFamily="34" charset="0"/>
                        </a:rPr>
                        <a:t>Population</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600" b="0" i="0" u="none" strike="noStrike" cap="none" normalizeH="0" baseline="0" smtClean="0">
                          <a:ln>
                            <a:noFill/>
                          </a:ln>
                          <a:solidFill>
                            <a:schemeClr val="tx1"/>
                          </a:solidFill>
                          <a:effectLst/>
                          <a:latin typeface="Verdana" pitchFamily="34" charset="0"/>
                        </a:rPr>
                        <a:t>Set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33400">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600" b="0" i="0" u="none" strike="noStrike" cap="none" normalizeH="0" baseline="0" smtClean="0">
                          <a:ln>
                            <a:noFill/>
                          </a:ln>
                          <a:solidFill>
                            <a:schemeClr val="tx1"/>
                          </a:solidFill>
                          <a:effectLst/>
                          <a:latin typeface="Verdana" pitchFamily="34" charset="0"/>
                        </a:rPr>
                        <a:t>Individual</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600" b="0" i="0" u="none" strike="noStrike" cap="none" normalizeH="0" baseline="0" smtClean="0">
                          <a:ln>
                            <a:noFill/>
                          </a:ln>
                          <a:solidFill>
                            <a:schemeClr val="tx1"/>
                          </a:solidFill>
                          <a:effectLst/>
                          <a:latin typeface="Verdana" pitchFamily="34" charset="0"/>
                        </a:rPr>
                        <a:t>Datastructure</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533400">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600" b="0" i="0" u="none" strike="noStrike" cap="none" normalizeH="0" baseline="0" smtClean="0">
                          <a:ln>
                            <a:noFill/>
                          </a:ln>
                          <a:solidFill>
                            <a:schemeClr val="tx1"/>
                          </a:solidFill>
                          <a:effectLst/>
                          <a:latin typeface="Verdana" pitchFamily="34" charset="0"/>
                        </a:rPr>
                        <a:t>Genes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600" b="0" i="0" u="none" strike="noStrike" cap="none" normalizeH="0" baseline="0" smtClean="0">
                          <a:ln>
                            <a:noFill/>
                          </a:ln>
                          <a:solidFill>
                            <a:schemeClr val="tx1"/>
                          </a:solidFill>
                          <a:effectLst/>
                          <a:latin typeface="Verdana" pitchFamily="34" charset="0"/>
                        </a:rPr>
                        <a:t>Elements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609600">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600" b="0" i="0" u="none" strike="noStrike" cap="none" normalizeH="0" baseline="0" smtClean="0">
                          <a:ln>
                            <a:noFill/>
                          </a:ln>
                          <a:solidFill>
                            <a:schemeClr val="tx1"/>
                          </a:solidFill>
                          <a:effectLst/>
                          <a:latin typeface="Verdana" pitchFamily="34" charset="0"/>
                        </a:rPr>
                        <a:t>Alleles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600" b="0" i="0" u="none" strike="noStrike" cap="none" normalizeH="0" baseline="0" smtClean="0">
                          <a:ln>
                            <a:noFill/>
                          </a:ln>
                          <a:solidFill>
                            <a:schemeClr val="tx1"/>
                          </a:solidFill>
                          <a:effectLst/>
                          <a:latin typeface="Verdana" pitchFamily="34" charset="0"/>
                        </a:rPr>
                        <a:t>Datatype</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sp>
        <p:nvSpPr>
          <p:cNvPr id="32793" name="Rectangle 30"/>
          <p:cNvSpPr>
            <a:spLocks noChangeArrowheads="1"/>
          </p:cNvSpPr>
          <p:nvPr/>
        </p:nvSpPr>
        <p:spPr bwMode="auto">
          <a:xfrm>
            <a:off x="574675" y="304800"/>
            <a:ext cx="8001000" cy="1216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Black" panose="020B0A04020102020204" pitchFamily="34" charset="0"/>
              </a:defRPr>
            </a:lvl1pPr>
            <a:lvl2pPr marL="742950" indent="-285750">
              <a:defRPr>
                <a:solidFill>
                  <a:schemeClr val="tx1"/>
                </a:solidFill>
                <a:latin typeface="Arial Black" panose="020B0A04020102020204" pitchFamily="34" charset="0"/>
              </a:defRPr>
            </a:lvl2pPr>
            <a:lvl3pPr marL="1143000" indent="-228600">
              <a:defRPr>
                <a:solidFill>
                  <a:schemeClr val="tx1"/>
                </a:solidFill>
                <a:latin typeface="Arial Black" panose="020B0A04020102020204" pitchFamily="34" charset="0"/>
              </a:defRPr>
            </a:lvl3pPr>
            <a:lvl4pPr marL="1600200" indent="-228600">
              <a:defRPr>
                <a:solidFill>
                  <a:schemeClr val="tx1"/>
                </a:solidFill>
                <a:latin typeface="Arial Black" panose="020B0A04020102020204" pitchFamily="34" charset="0"/>
              </a:defRPr>
            </a:lvl4pPr>
            <a:lvl5pPr marL="2057400" indent="-228600">
              <a:defRPr>
                <a:solidFill>
                  <a:schemeClr val="tx1"/>
                </a:solidFill>
                <a:latin typeface="Arial Black" panose="020B0A04020102020204" pitchFamily="34" charset="0"/>
              </a:defRPr>
            </a:lvl5pPr>
            <a:lvl6pPr marL="2514600" indent="-228600" eaLnBrk="0" fontAlgn="base" hangingPunct="0">
              <a:spcBef>
                <a:spcPct val="0"/>
              </a:spcBef>
              <a:spcAft>
                <a:spcPct val="0"/>
              </a:spcAft>
              <a:defRPr>
                <a:solidFill>
                  <a:schemeClr val="tx1"/>
                </a:solidFill>
                <a:latin typeface="Arial Black" panose="020B0A04020102020204" pitchFamily="34" charset="0"/>
              </a:defRPr>
            </a:lvl6pPr>
            <a:lvl7pPr marL="2971800" indent="-228600" eaLnBrk="0" fontAlgn="base" hangingPunct="0">
              <a:spcBef>
                <a:spcPct val="0"/>
              </a:spcBef>
              <a:spcAft>
                <a:spcPct val="0"/>
              </a:spcAft>
              <a:defRPr>
                <a:solidFill>
                  <a:schemeClr val="tx1"/>
                </a:solidFill>
                <a:latin typeface="Arial Black" panose="020B0A04020102020204" pitchFamily="34" charset="0"/>
              </a:defRPr>
            </a:lvl7pPr>
            <a:lvl8pPr marL="3429000" indent="-228600" eaLnBrk="0" fontAlgn="base" hangingPunct="0">
              <a:spcBef>
                <a:spcPct val="0"/>
              </a:spcBef>
              <a:spcAft>
                <a:spcPct val="0"/>
              </a:spcAft>
              <a:defRPr>
                <a:solidFill>
                  <a:schemeClr val="tx1"/>
                </a:solidFill>
                <a:latin typeface="Arial Black" panose="020B0A04020102020204" pitchFamily="34" charset="0"/>
              </a:defRPr>
            </a:lvl8pPr>
            <a:lvl9pPr marL="3886200" indent="-228600" eaLnBrk="0" fontAlgn="base" hangingPunct="0">
              <a:spcBef>
                <a:spcPct val="0"/>
              </a:spcBef>
              <a:spcAft>
                <a:spcPct val="0"/>
              </a:spcAft>
              <a:defRPr>
                <a:solidFill>
                  <a:schemeClr val="tx1"/>
                </a:solidFill>
                <a:latin typeface="Arial Black" panose="020B0A04020102020204" pitchFamily="34" charset="0"/>
              </a:defRPr>
            </a:lvl9pPr>
          </a:lstStyle>
          <a:p>
            <a:pPr eaLnBrk="1" hangingPunct="1"/>
            <a:r>
              <a:rPr lang="en-US" altLang="en-US" sz="3800">
                <a:solidFill>
                  <a:schemeClr val="tx2"/>
                </a:solidFill>
                <a:latin typeface="Verdana" panose="020B0604030504040204" pitchFamily="34" charset="0"/>
              </a:rPr>
              <a:t>Nature versus the digital realm</a:t>
            </a:r>
          </a:p>
        </p:txBody>
      </p:sp>
    </p:spTree>
  </p:cSld>
  <p:clrMapOvr>
    <a:masterClrMapping/>
  </p:clrMapOvr>
  <p:transition>
    <p:push dir="u"/>
  </p:transition>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68314" y="1107282"/>
            <a:ext cx="7884106" cy="475060"/>
          </a:xfrm>
        </p:spPr>
        <p:txBody>
          <a:bodyPr/>
          <a:lstStyle/>
          <a:p>
            <a:r>
              <a:rPr lang="de-DE" dirty="0" err="1"/>
              <a:t>What</a:t>
            </a:r>
            <a:r>
              <a:rPr lang="de-DE" dirty="0"/>
              <a:t> </a:t>
            </a:r>
            <a:r>
              <a:rPr lang="de-DE" dirty="0" err="1"/>
              <a:t>if</a:t>
            </a:r>
            <a:r>
              <a:rPr lang="de-DE" dirty="0"/>
              <a:t> … </a:t>
            </a:r>
            <a:r>
              <a:rPr lang="de-DE" dirty="0" err="1"/>
              <a:t>You</a:t>
            </a:r>
            <a:r>
              <a:rPr lang="de-DE" dirty="0"/>
              <a:t> </a:t>
            </a:r>
            <a:r>
              <a:rPr lang="de-DE" dirty="0" err="1"/>
              <a:t>Had</a:t>
            </a:r>
            <a:r>
              <a:rPr lang="de-DE" dirty="0"/>
              <a:t> </a:t>
            </a:r>
            <a:r>
              <a:rPr lang="de-DE" dirty="0" err="1"/>
              <a:t>Very</a:t>
            </a:r>
            <a:r>
              <a:rPr lang="de-DE" dirty="0"/>
              <a:t> </a:t>
            </a:r>
            <a:r>
              <a:rPr lang="de-DE" dirty="0" err="1"/>
              <a:t>Few</a:t>
            </a:r>
            <a:r>
              <a:rPr lang="de-DE" dirty="0"/>
              <a:t> Trials?</a:t>
            </a:r>
          </a:p>
        </p:txBody>
      </p:sp>
      <p:sp>
        <p:nvSpPr>
          <p:cNvPr id="3" name="Inhaltsplatzhalter 2"/>
          <p:cNvSpPr>
            <a:spLocks noGrp="1"/>
          </p:cNvSpPr>
          <p:nvPr>
            <p:ph idx="1"/>
          </p:nvPr>
        </p:nvSpPr>
        <p:spPr/>
        <p:txBody>
          <a:bodyPr/>
          <a:lstStyle/>
          <a:p>
            <a:pPr marL="0" indent="0">
              <a:buNone/>
            </a:pPr>
            <a:endParaRPr lang="de-DE" dirty="0"/>
          </a:p>
        </p:txBody>
      </p:sp>
      <p:pic>
        <p:nvPicPr>
          <p:cNvPr id="4" name="Picture 3" descr="duese0004"/>
          <p:cNvPicPr>
            <a:picLocks noChangeAspect="1" noChangeArrowheads="1"/>
          </p:cNvPicPr>
          <p:nvPr/>
        </p:nvPicPr>
        <p:blipFill>
          <a:blip r:embed="rId2" cstate="print"/>
          <a:srcRect/>
          <a:stretch>
            <a:fillRect/>
          </a:stretch>
        </p:blipFill>
        <p:spPr bwMode="auto">
          <a:xfrm>
            <a:off x="442558" y="1646775"/>
            <a:ext cx="2591519" cy="1697561"/>
          </a:xfrm>
          <a:prstGeom prst="rect">
            <a:avLst/>
          </a:prstGeom>
          <a:ln>
            <a:noFill/>
          </a:ln>
          <a:effectLst>
            <a:outerShdw blurRad="292100" dist="139700" dir="2700000" algn="tl" rotWithShape="0">
              <a:srgbClr val="333333">
                <a:alpha val="65000"/>
              </a:srgbClr>
            </a:outerShdw>
          </a:effectLst>
        </p:spPr>
      </p:pic>
      <p:pic>
        <p:nvPicPr>
          <p:cNvPr id="5" name="Picture 2" descr="duese0002"/>
          <p:cNvPicPr>
            <a:picLocks noChangeAspect="1" noChangeArrowheads="1"/>
          </p:cNvPicPr>
          <p:nvPr/>
        </p:nvPicPr>
        <p:blipFill>
          <a:blip r:embed="rId3" cstate="print"/>
          <a:srcRect l="1828" t="2536"/>
          <a:stretch>
            <a:fillRect/>
          </a:stretch>
        </p:blipFill>
        <p:spPr bwMode="auto">
          <a:xfrm>
            <a:off x="3113838" y="1705890"/>
            <a:ext cx="2410799" cy="1584292"/>
          </a:xfrm>
          <a:prstGeom prst="rect">
            <a:avLst/>
          </a:prstGeom>
          <a:ln>
            <a:noFill/>
          </a:ln>
          <a:effectLst>
            <a:outerShdw blurRad="292100" dist="139700" dir="2700000" algn="tl" rotWithShape="0">
              <a:srgbClr val="333333">
                <a:alpha val="65000"/>
              </a:srgbClr>
            </a:outerShdw>
          </a:effectLst>
        </p:spPr>
      </p:pic>
      <p:pic>
        <p:nvPicPr>
          <p:cNvPr id="6" name="Picture 6" descr="duese0007"/>
          <p:cNvPicPr>
            <a:picLocks noChangeAspect="1" noChangeArrowheads="1"/>
          </p:cNvPicPr>
          <p:nvPr/>
        </p:nvPicPr>
        <p:blipFill>
          <a:blip r:embed="rId4" cstate="print"/>
          <a:srcRect/>
          <a:stretch>
            <a:fillRect/>
          </a:stretch>
        </p:blipFill>
        <p:spPr bwMode="auto">
          <a:xfrm>
            <a:off x="5578643" y="1685742"/>
            <a:ext cx="2439636" cy="1619452"/>
          </a:xfrm>
          <a:prstGeom prst="rect">
            <a:avLst/>
          </a:prstGeom>
          <a:ln>
            <a:noFill/>
          </a:ln>
          <a:effectLst>
            <a:outerShdw blurRad="292100" dist="139700" dir="2700000" algn="tl" rotWithShape="0">
              <a:srgbClr val="333333">
                <a:alpha val="65000"/>
              </a:srgbClr>
            </a:outerShdw>
          </a:effectLst>
        </p:spPr>
      </p:pic>
      <p:pic>
        <p:nvPicPr>
          <p:cNvPr id="7" name="Picture 3" descr="duese0000"/>
          <p:cNvPicPr>
            <a:picLocks noChangeAspect="1" noChangeArrowheads="1"/>
          </p:cNvPicPr>
          <p:nvPr/>
        </p:nvPicPr>
        <p:blipFill>
          <a:blip r:embed="rId5" cstate="print"/>
          <a:srcRect b="5127"/>
          <a:stretch>
            <a:fillRect/>
          </a:stretch>
        </p:blipFill>
        <p:spPr bwMode="auto">
          <a:xfrm>
            <a:off x="442558" y="3426733"/>
            <a:ext cx="2646294" cy="1625260"/>
          </a:xfrm>
          <a:prstGeom prst="rect">
            <a:avLst/>
          </a:prstGeom>
          <a:ln>
            <a:noFill/>
          </a:ln>
          <a:effectLst>
            <a:outerShdw blurRad="292100" dist="139700" dir="2700000" algn="tl" rotWithShape="0">
              <a:srgbClr val="333333">
                <a:alpha val="65000"/>
              </a:srgbClr>
            </a:outerShdw>
          </a:effectLst>
        </p:spPr>
      </p:pic>
      <p:pic>
        <p:nvPicPr>
          <p:cNvPr id="8" name="Picture 4" descr="duese0011"/>
          <p:cNvPicPr>
            <a:picLocks noChangeAspect="1" noChangeArrowheads="1"/>
          </p:cNvPicPr>
          <p:nvPr/>
        </p:nvPicPr>
        <p:blipFill>
          <a:blip r:embed="rId6" cstate="print"/>
          <a:srcRect/>
          <a:stretch>
            <a:fillRect/>
          </a:stretch>
        </p:blipFill>
        <p:spPr bwMode="auto">
          <a:xfrm>
            <a:off x="3194465" y="3421326"/>
            <a:ext cx="1039581" cy="1620180"/>
          </a:xfrm>
          <a:prstGeom prst="rect">
            <a:avLst/>
          </a:prstGeom>
          <a:ln>
            <a:noFill/>
          </a:ln>
          <a:effectLst>
            <a:outerShdw blurRad="292100" dist="139700" dir="2700000" algn="tl" rotWithShape="0">
              <a:srgbClr val="333333">
                <a:alpha val="65000"/>
              </a:srgbClr>
            </a:outerShdw>
          </a:effectLst>
        </p:spPr>
      </p:pic>
      <p:pic>
        <p:nvPicPr>
          <p:cNvPr id="11" name="Picture 4" descr="end"/>
          <p:cNvPicPr>
            <a:picLocks noChangeAspect="1" noChangeArrowheads="1"/>
          </p:cNvPicPr>
          <p:nvPr/>
        </p:nvPicPr>
        <p:blipFill>
          <a:blip r:embed="rId7" cstate="print">
            <a:clrChange>
              <a:clrFrom>
                <a:srgbClr val="FFFFFF"/>
              </a:clrFrom>
              <a:clrTo>
                <a:srgbClr val="FFFFFF">
                  <a:alpha val="0"/>
                </a:srgbClr>
              </a:clrTo>
            </a:clrChange>
          </a:blip>
          <a:srcRect/>
          <a:stretch>
            <a:fillRect/>
          </a:stretch>
        </p:blipFill>
        <p:spPr bwMode="auto">
          <a:xfrm>
            <a:off x="7164288" y="4541788"/>
            <a:ext cx="1674186" cy="428747"/>
          </a:xfrm>
          <a:prstGeom prst="rect">
            <a:avLst/>
          </a:prstGeom>
          <a:noFill/>
          <a:ln w="9525">
            <a:noFill/>
            <a:miter lim="800000"/>
            <a:headEnd/>
            <a:tailEnd/>
          </a:ln>
        </p:spPr>
      </p:pic>
      <p:sp>
        <p:nvSpPr>
          <p:cNvPr id="12" name="Textfeld 11"/>
          <p:cNvSpPr txBox="1"/>
          <p:nvPr/>
        </p:nvSpPr>
        <p:spPr>
          <a:xfrm>
            <a:off x="6988833" y="5070817"/>
            <a:ext cx="1836204" cy="553998"/>
          </a:xfrm>
          <a:prstGeom prst="rect">
            <a:avLst/>
          </a:prstGeom>
          <a:noFill/>
        </p:spPr>
        <p:txBody>
          <a:bodyPr wrap="square" rtlCol="0">
            <a:spAutoFit/>
          </a:bodyPr>
          <a:lstStyle/>
          <a:p>
            <a:pPr algn="ctr" defTabSz="685800"/>
            <a:r>
              <a:rPr lang="de-DE" sz="1500" dirty="0">
                <a:solidFill>
                  <a:srgbClr val="000000"/>
                </a:solidFill>
                <a:latin typeface="Minion" pitchFamily="2" charset="0"/>
                <a:ea typeface="ＭＳ Ｐゴシック" panose="020B0600070205080204" pitchFamily="34" charset="-128"/>
              </a:rPr>
              <a:t>32% </a:t>
            </a:r>
            <a:r>
              <a:rPr lang="de-DE" sz="1500" dirty="0" err="1">
                <a:solidFill>
                  <a:srgbClr val="000000"/>
                </a:solidFill>
                <a:latin typeface="Minion" pitchFamily="2" charset="0"/>
                <a:ea typeface="ＭＳ Ｐゴシック" panose="020B0600070205080204" pitchFamily="34" charset="-128"/>
              </a:rPr>
              <a:t>efficieny</a:t>
            </a:r>
            <a:r>
              <a:rPr lang="de-DE" sz="1500" dirty="0">
                <a:solidFill>
                  <a:srgbClr val="000000"/>
                </a:solidFill>
                <a:latin typeface="Minion" pitchFamily="2" charset="0"/>
                <a:ea typeface="ＭＳ Ｐゴシック" panose="020B0600070205080204" pitchFamily="34" charset="-128"/>
              </a:rPr>
              <a:t> </a:t>
            </a:r>
            <a:r>
              <a:rPr lang="de-DE" sz="1500" dirty="0" err="1">
                <a:solidFill>
                  <a:srgbClr val="000000"/>
                </a:solidFill>
                <a:latin typeface="Minion" pitchFamily="2" charset="0"/>
                <a:ea typeface="ＭＳ Ｐゴシック" panose="020B0600070205080204" pitchFamily="34" charset="-128"/>
              </a:rPr>
              <a:t>improvement</a:t>
            </a:r>
            <a:r>
              <a:rPr lang="de-DE" sz="1500" dirty="0">
                <a:solidFill>
                  <a:srgbClr val="000000"/>
                </a:solidFill>
                <a:latin typeface="Minion" pitchFamily="2" charset="0"/>
                <a:ea typeface="ＭＳ Ｐゴシック" panose="020B0600070205080204" pitchFamily="34" charset="-128"/>
              </a:rPr>
              <a:t>!</a:t>
            </a:r>
          </a:p>
        </p:txBody>
      </p:sp>
      <p:pic>
        <p:nvPicPr>
          <p:cNvPr id="9" name="Picture 2" descr="duese0006"/>
          <p:cNvPicPr>
            <a:picLocks noChangeAspect="1" noChangeArrowheads="1"/>
          </p:cNvPicPr>
          <p:nvPr/>
        </p:nvPicPr>
        <p:blipFill>
          <a:blip r:embed="rId8" cstate="print"/>
          <a:srcRect/>
          <a:stretch>
            <a:fillRect/>
          </a:stretch>
        </p:blipFill>
        <p:spPr bwMode="auto">
          <a:xfrm>
            <a:off x="4303694" y="3414368"/>
            <a:ext cx="2441885" cy="1620180"/>
          </a:xfrm>
          <a:prstGeom prst="rect">
            <a:avLst/>
          </a:prstGeom>
          <a:ln>
            <a:noFill/>
          </a:ln>
          <a:effectLst>
            <a:outerShdw blurRad="292100" dist="139700" dir="2700000" algn="tl" rotWithShape="0">
              <a:srgbClr val="333333">
                <a:alpha val="65000"/>
              </a:srgbClr>
            </a:outerShdw>
          </a:effectLst>
        </p:spPr>
      </p:pic>
      <p:sp>
        <p:nvSpPr>
          <p:cNvPr id="14" name="Textfeld 13"/>
          <p:cNvSpPr txBox="1"/>
          <p:nvPr/>
        </p:nvSpPr>
        <p:spPr>
          <a:xfrm>
            <a:off x="8094001" y="1682624"/>
            <a:ext cx="744473" cy="646331"/>
          </a:xfrm>
          <a:prstGeom prst="rect">
            <a:avLst/>
          </a:prstGeom>
          <a:solidFill>
            <a:schemeClr val="accent1">
              <a:lumMod val="75000"/>
            </a:schemeClr>
          </a:solidFill>
        </p:spPr>
        <p:txBody>
          <a:bodyPr wrap="square" rtlCol="0">
            <a:spAutoFit/>
          </a:bodyPr>
          <a:lstStyle/>
          <a:p>
            <a:pPr defTabSz="685800"/>
            <a:r>
              <a:rPr lang="de-DE" sz="900" dirty="0">
                <a:solidFill>
                  <a:srgbClr val="0C2577"/>
                </a:solidFill>
                <a:latin typeface="Minion" pitchFamily="2" charset="0"/>
                <a:ea typeface="ＭＳ Ｐゴシック" panose="020B0600070205080204" pitchFamily="34" charset="-128"/>
              </a:rPr>
              <a:t>All </a:t>
            </a:r>
            <a:r>
              <a:rPr lang="de-DE" sz="900" dirty="0" err="1">
                <a:solidFill>
                  <a:srgbClr val="0C2577"/>
                </a:solidFill>
                <a:latin typeface="Minion" pitchFamily="2" charset="0"/>
                <a:ea typeface="ＭＳ Ｐゴシック" panose="020B0600070205080204" pitchFamily="34" charset="-128"/>
              </a:rPr>
              <a:t>photos</a:t>
            </a:r>
            <a:r>
              <a:rPr lang="de-DE" sz="900" dirty="0">
                <a:solidFill>
                  <a:srgbClr val="0C2577"/>
                </a:solidFill>
                <a:latin typeface="Minion" pitchFamily="2" charset="0"/>
                <a:ea typeface="ＭＳ Ｐゴシック" panose="020B0600070205080204" pitchFamily="34" charset="-128"/>
              </a:rPr>
              <a:t> </a:t>
            </a:r>
            <a:r>
              <a:rPr lang="de-DE" sz="900" dirty="0" err="1">
                <a:solidFill>
                  <a:srgbClr val="0C2577"/>
                </a:solidFill>
                <a:latin typeface="Minion" pitchFamily="2" charset="0"/>
                <a:ea typeface="ＭＳ Ｐゴシック" panose="020B0600070205080204" pitchFamily="34" charset="-128"/>
              </a:rPr>
              <a:t>courtesy</a:t>
            </a:r>
            <a:r>
              <a:rPr lang="de-DE" sz="900" dirty="0">
                <a:solidFill>
                  <a:srgbClr val="0C2577"/>
                </a:solidFill>
                <a:latin typeface="Minion" pitchFamily="2" charset="0"/>
                <a:ea typeface="ＭＳ Ｐゴシック" panose="020B0600070205080204" pitchFamily="34" charset="-128"/>
              </a:rPr>
              <a:t> </a:t>
            </a:r>
            <a:r>
              <a:rPr lang="de-DE" sz="900" dirty="0" err="1">
                <a:solidFill>
                  <a:srgbClr val="0C2577"/>
                </a:solidFill>
                <a:latin typeface="Minion" pitchFamily="2" charset="0"/>
                <a:ea typeface="ＭＳ Ｐゴシック" panose="020B0600070205080204" pitchFamily="34" charset="-128"/>
              </a:rPr>
              <a:t>of</a:t>
            </a:r>
            <a:r>
              <a:rPr lang="de-DE" sz="900" dirty="0">
                <a:solidFill>
                  <a:srgbClr val="0C2577"/>
                </a:solidFill>
                <a:latin typeface="Minion" pitchFamily="2" charset="0"/>
                <a:ea typeface="ＭＳ Ｐゴシック" panose="020B0600070205080204" pitchFamily="34" charset="-128"/>
              </a:rPr>
              <a:t> Hans-Paul Schwefel.</a:t>
            </a:r>
          </a:p>
        </p:txBody>
      </p:sp>
      <p:grpSp>
        <p:nvGrpSpPr>
          <p:cNvPr id="18" name="Gruppieren 17"/>
          <p:cNvGrpSpPr/>
          <p:nvPr/>
        </p:nvGrpSpPr>
        <p:grpSpPr>
          <a:xfrm>
            <a:off x="7056276" y="3515096"/>
            <a:ext cx="1782198" cy="917232"/>
            <a:chOff x="395536" y="5373216"/>
            <a:chExt cx="2376264" cy="1222975"/>
          </a:xfrm>
        </p:grpSpPr>
        <p:pic>
          <p:nvPicPr>
            <p:cNvPr id="10" name="Picture 2" descr="Duese"/>
            <p:cNvPicPr>
              <a:picLocks noChangeAspect="1" noChangeArrowheads="1" noCrop="1"/>
            </p:cNvPicPr>
            <p:nvPr/>
          </p:nvPicPr>
          <p:blipFill>
            <a:blip r:embed="rId9" cstate="print"/>
            <a:srcRect/>
            <a:stretch>
              <a:fillRect/>
            </a:stretch>
          </p:blipFill>
          <p:spPr bwMode="auto">
            <a:xfrm>
              <a:off x="395536" y="5373216"/>
              <a:ext cx="2376264" cy="1077982"/>
            </a:xfrm>
            <a:prstGeom prst="rect">
              <a:avLst/>
            </a:prstGeom>
            <a:noFill/>
            <a:ln w="9525">
              <a:noFill/>
              <a:miter lim="800000"/>
              <a:headEnd/>
              <a:tailEnd/>
            </a:ln>
          </p:spPr>
        </p:pic>
        <p:sp>
          <p:nvSpPr>
            <p:cNvPr id="17" name="Textfeld 16"/>
            <p:cNvSpPr txBox="1"/>
            <p:nvPr/>
          </p:nvSpPr>
          <p:spPr>
            <a:xfrm>
              <a:off x="611560" y="6165304"/>
              <a:ext cx="2146315" cy="430887"/>
            </a:xfrm>
            <a:prstGeom prst="rect">
              <a:avLst/>
            </a:prstGeom>
            <a:noFill/>
          </p:spPr>
          <p:txBody>
            <a:bodyPr wrap="none" rtlCol="0">
              <a:spAutoFit/>
            </a:bodyPr>
            <a:lstStyle/>
            <a:p>
              <a:pPr defTabSz="685800"/>
              <a:r>
                <a:rPr lang="de-DE" sz="1500" dirty="0">
                  <a:solidFill>
                    <a:srgbClr val="000000"/>
                  </a:solidFill>
                  <a:latin typeface="Minion" pitchFamily="2" charset="0"/>
                  <a:ea typeface="ＭＳ Ｐゴシック" panose="020B0600070205080204" pitchFamily="34" charset="-128"/>
                </a:rPr>
                <a:t>255 </a:t>
              </a:r>
              <a:r>
                <a:rPr lang="de-DE" sz="1500" dirty="0" err="1">
                  <a:solidFill>
                    <a:srgbClr val="000000"/>
                  </a:solidFill>
                  <a:latin typeface="Minion" pitchFamily="2" charset="0"/>
                  <a:ea typeface="ＭＳ Ｐゴシック" panose="020B0600070205080204" pitchFamily="34" charset="-128"/>
                </a:rPr>
                <a:t>experiments</a:t>
              </a:r>
              <a:endParaRPr lang="de-DE" sz="1500" dirty="0">
                <a:solidFill>
                  <a:srgbClr val="000000"/>
                </a:solidFill>
                <a:latin typeface="Minion" pitchFamily="2" charset="0"/>
                <a:ea typeface="ＭＳ Ｐゴシック" panose="020B0600070205080204" pitchFamily="34" charset="-128"/>
              </a:endParaRPr>
            </a:p>
          </p:txBody>
        </p:sp>
      </p:grpSp>
      <p:sp>
        <p:nvSpPr>
          <p:cNvPr id="13" name="Textfeld 12"/>
          <p:cNvSpPr txBox="1"/>
          <p:nvPr/>
        </p:nvSpPr>
        <p:spPr>
          <a:xfrm>
            <a:off x="468313" y="5167549"/>
            <a:ext cx="6286297" cy="369332"/>
          </a:xfrm>
          <a:prstGeom prst="rect">
            <a:avLst/>
          </a:prstGeom>
          <a:solidFill>
            <a:srgbClr val="DEDD3A"/>
          </a:solidFill>
        </p:spPr>
        <p:txBody>
          <a:bodyPr wrap="square" rtlCol="0">
            <a:spAutoFit/>
          </a:bodyPr>
          <a:lstStyle/>
          <a:p>
            <a:pPr defTabSz="685800"/>
            <a:r>
              <a:rPr lang="de-DE" sz="900" dirty="0">
                <a:solidFill>
                  <a:srgbClr val="0C2577"/>
                </a:solidFill>
                <a:latin typeface="Minion" pitchFamily="2" charset="0"/>
                <a:ea typeface="ＭＳ Ｐゴシック" panose="020B0600070205080204" pitchFamily="34" charset="-128"/>
              </a:rPr>
              <a:t>J. </a:t>
            </a:r>
            <a:r>
              <a:rPr lang="de-DE" sz="900" dirty="0" err="1">
                <a:solidFill>
                  <a:srgbClr val="0C2577"/>
                </a:solidFill>
                <a:latin typeface="Minion" pitchFamily="2" charset="0"/>
                <a:ea typeface="ＭＳ Ｐゴシック" panose="020B0600070205080204" pitchFamily="34" charset="-128"/>
              </a:rPr>
              <a:t>Klockgether</a:t>
            </a:r>
            <a:r>
              <a:rPr lang="de-DE" sz="900" dirty="0">
                <a:solidFill>
                  <a:srgbClr val="0C2577"/>
                </a:solidFill>
                <a:latin typeface="Minion" pitchFamily="2" charset="0"/>
                <a:ea typeface="ＭＳ Ｐゴシック" panose="020B0600070205080204" pitchFamily="34" charset="-128"/>
              </a:rPr>
              <a:t> </a:t>
            </a:r>
            <a:r>
              <a:rPr lang="de-DE" sz="900" dirty="0" err="1">
                <a:solidFill>
                  <a:srgbClr val="0C2577"/>
                </a:solidFill>
                <a:latin typeface="Minion" pitchFamily="2" charset="0"/>
                <a:ea typeface="ＭＳ Ｐゴシック" panose="020B0600070205080204" pitchFamily="34" charset="-128"/>
              </a:rPr>
              <a:t>and</a:t>
            </a:r>
            <a:r>
              <a:rPr lang="de-DE" sz="900" dirty="0">
                <a:solidFill>
                  <a:srgbClr val="0C2577"/>
                </a:solidFill>
                <a:latin typeface="Minion" pitchFamily="2" charset="0"/>
                <a:ea typeface="ＭＳ Ｐゴシック" panose="020B0600070205080204" pitchFamily="34" charset="-128"/>
              </a:rPr>
              <a:t> H.-P. Schwefel: </a:t>
            </a:r>
            <a:r>
              <a:rPr lang="de-DE" sz="900" dirty="0" err="1">
                <a:solidFill>
                  <a:srgbClr val="0C2577"/>
                </a:solidFill>
                <a:latin typeface="Minion" pitchFamily="2" charset="0"/>
                <a:ea typeface="ＭＳ Ｐゴシック" panose="020B0600070205080204" pitchFamily="34" charset="-128"/>
              </a:rPr>
              <a:t>Two-phase</a:t>
            </a:r>
            <a:r>
              <a:rPr lang="de-DE" sz="900" dirty="0">
                <a:solidFill>
                  <a:srgbClr val="0C2577"/>
                </a:solidFill>
                <a:latin typeface="Minion" pitchFamily="2" charset="0"/>
                <a:ea typeface="ＭＳ Ｐゴシック" panose="020B0600070205080204" pitchFamily="34" charset="-128"/>
              </a:rPr>
              <a:t> </a:t>
            </a:r>
            <a:r>
              <a:rPr lang="de-DE" sz="900" dirty="0" err="1">
                <a:solidFill>
                  <a:srgbClr val="0C2577"/>
                </a:solidFill>
                <a:latin typeface="Minion" pitchFamily="2" charset="0"/>
                <a:ea typeface="ＭＳ Ｐゴシック" panose="020B0600070205080204" pitchFamily="34" charset="-128"/>
              </a:rPr>
              <a:t>nozzle</a:t>
            </a:r>
            <a:r>
              <a:rPr lang="de-DE" sz="900" dirty="0">
                <a:solidFill>
                  <a:srgbClr val="0C2577"/>
                </a:solidFill>
                <a:latin typeface="Minion" pitchFamily="2" charset="0"/>
                <a:ea typeface="ＭＳ Ｐゴシック" panose="020B0600070205080204" pitchFamily="34" charset="-128"/>
              </a:rPr>
              <a:t> </a:t>
            </a:r>
            <a:r>
              <a:rPr lang="de-DE" sz="900" dirty="0" err="1">
                <a:solidFill>
                  <a:srgbClr val="0C2577"/>
                </a:solidFill>
                <a:latin typeface="Minion" pitchFamily="2" charset="0"/>
                <a:ea typeface="ＭＳ Ｐゴシック" panose="020B0600070205080204" pitchFamily="34" charset="-128"/>
              </a:rPr>
              <a:t>and</a:t>
            </a:r>
            <a:r>
              <a:rPr lang="de-DE" sz="900" dirty="0">
                <a:solidFill>
                  <a:srgbClr val="0C2577"/>
                </a:solidFill>
                <a:latin typeface="Minion" pitchFamily="2" charset="0"/>
                <a:ea typeface="ＭＳ Ｐゴシック" panose="020B0600070205080204" pitchFamily="34" charset="-128"/>
              </a:rPr>
              <a:t> </a:t>
            </a:r>
            <a:r>
              <a:rPr lang="de-DE" sz="900" dirty="0" err="1">
                <a:solidFill>
                  <a:srgbClr val="0C2577"/>
                </a:solidFill>
                <a:latin typeface="Minion" pitchFamily="2" charset="0"/>
                <a:ea typeface="ＭＳ Ｐゴシック" panose="020B0600070205080204" pitchFamily="34" charset="-128"/>
              </a:rPr>
              <a:t>hollow</a:t>
            </a:r>
            <a:r>
              <a:rPr lang="de-DE" sz="900" dirty="0">
                <a:solidFill>
                  <a:srgbClr val="0C2577"/>
                </a:solidFill>
                <a:latin typeface="Minion" pitchFamily="2" charset="0"/>
                <a:ea typeface="ＭＳ Ｐゴシック" panose="020B0600070205080204" pitchFamily="34" charset="-128"/>
              </a:rPr>
              <a:t> </a:t>
            </a:r>
            <a:r>
              <a:rPr lang="de-DE" sz="900" dirty="0" err="1">
                <a:solidFill>
                  <a:srgbClr val="0C2577"/>
                </a:solidFill>
                <a:latin typeface="Minion" pitchFamily="2" charset="0"/>
                <a:ea typeface="ＭＳ Ｐゴシック" panose="020B0600070205080204" pitchFamily="34" charset="-128"/>
              </a:rPr>
              <a:t>core</a:t>
            </a:r>
            <a:r>
              <a:rPr lang="de-DE" sz="900" dirty="0">
                <a:solidFill>
                  <a:srgbClr val="0C2577"/>
                </a:solidFill>
                <a:latin typeface="Minion" pitchFamily="2" charset="0"/>
                <a:ea typeface="ＭＳ Ｐゴシック" panose="020B0600070205080204" pitchFamily="34" charset="-128"/>
              </a:rPr>
              <a:t> </a:t>
            </a:r>
            <a:r>
              <a:rPr lang="de-DE" sz="900" dirty="0" err="1">
                <a:solidFill>
                  <a:srgbClr val="0C2577"/>
                </a:solidFill>
                <a:latin typeface="Minion" pitchFamily="2" charset="0"/>
                <a:ea typeface="ＭＳ Ｐゴシック" panose="020B0600070205080204" pitchFamily="34" charset="-128"/>
              </a:rPr>
              <a:t>jet</a:t>
            </a:r>
            <a:r>
              <a:rPr lang="de-DE" sz="900" dirty="0">
                <a:solidFill>
                  <a:srgbClr val="0C2577"/>
                </a:solidFill>
                <a:latin typeface="Minion" pitchFamily="2" charset="0"/>
                <a:ea typeface="ＭＳ Ｐゴシック" panose="020B0600070205080204" pitchFamily="34" charset="-128"/>
              </a:rPr>
              <a:t> </a:t>
            </a:r>
            <a:r>
              <a:rPr lang="de-DE" sz="900" dirty="0" err="1">
                <a:solidFill>
                  <a:srgbClr val="0C2577"/>
                </a:solidFill>
                <a:latin typeface="Minion" pitchFamily="2" charset="0"/>
                <a:ea typeface="ＭＳ Ｐゴシック" panose="020B0600070205080204" pitchFamily="34" charset="-128"/>
              </a:rPr>
              <a:t>experiments</a:t>
            </a:r>
            <a:r>
              <a:rPr lang="de-DE" sz="900" dirty="0">
                <a:solidFill>
                  <a:srgbClr val="0C2577"/>
                </a:solidFill>
                <a:latin typeface="Minion" pitchFamily="2" charset="0"/>
                <a:ea typeface="ＭＳ Ｐゴシック" panose="020B0600070205080204" pitchFamily="34" charset="-128"/>
              </a:rPr>
              <a:t>. In </a:t>
            </a:r>
            <a:r>
              <a:rPr lang="de-DE" sz="900" i="1" dirty="0" err="1">
                <a:solidFill>
                  <a:srgbClr val="0C2577"/>
                </a:solidFill>
                <a:latin typeface="Minion" pitchFamily="2" charset="0"/>
                <a:ea typeface="ＭＳ Ｐゴシック" panose="020B0600070205080204" pitchFamily="34" charset="-128"/>
              </a:rPr>
              <a:t>Proc</a:t>
            </a:r>
            <a:r>
              <a:rPr lang="de-DE" sz="900" i="1" dirty="0">
                <a:solidFill>
                  <a:srgbClr val="0C2577"/>
                </a:solidFill>
                <a:latin typeface="Minion" pitchFamily="2" charset="0"/>
                <a:ea typeface="ＭＳ Ｐゴシック" panose="020B0600070205080204" pitchFamily="34" charset="-128"/>
              </a:rPr>
              <a:t>. 11th </a:t>
            </a:r>
            <a:r>
              <a:rPr lang="de-DE" sz="900" i="1" dirty="0" err="1">
                <a:solidFill>
                  <a:srgbClr val="0C2577"/>
                </a:solidFill>
                <a:latin typeface="Minion" pitchFamily="2" charset="0"/>
                <a:ea typeface="ＭＳ Ｐゴシック" panose="020B0600070205080204" pitchFamily="34" charset="-128"/>
              </a:rPr>
              <a:t>Symp</a:t>
            </a:r>
            <a:r>
              <a:rPr lang="de-DE" sz="900" i="1" dirty="0">
                <a:solidFill>
                  <a:srgbClr val="0C2577"/>
                </a:solidFill>
                <a:latin typeface="Minion" pitchFamily="2" charset="0"/>
                <a:ea typeface="ＭＳ Ｐゴシック" panose="020B0600070205080204" pitchFamily="34" charset="-128"/>
              </a:rPr>
              <a:t>. Engineering </a:t>
            </a:r>
            <a:r>
              <a:rPr lang="de-DE" sz="900" i="1" dirty="0" err="1">
                <a:solidFill>
                  <a:srgbClr val="0C2577"/>
                </a:solidFill>
                <a:latin typeface="Minion" pitchFamily="2" charset="0"/>
                <a:ea typeface="ＭＳ Ｐゴシック" panose="020B0600070205080204" pitchFamily="34" charset="-128"/>
              </a:rPr>
              <a:t>Aspects</a:t>
            </a:r>
            <a:r>
              <a:rPr lang="de-DE" sz="900" i="1" dirty="0">
                <a:solidFill>
                  <a:srgbClr val="0C2577"/>
                </a:solidFill>
                <a:latin typeface="Minion" pitchFamily="2" charset="0"/>
                <a:ea typeface="ＭＳ Ｐゴシック" panose="020B0600070205080204" pitchFamily="34" charset="-128"/>
              </a:rPr>
              <a:t> </a:t>
            </a:r>
            <a:r>
              <a:rPr lang="de-DE" sz="900" i="1" dirty="0" err="1">
                <a:solidFill>
                  <a:srgbClr val="0C2577"/>
                </a:solidFill>
                <a:latin typeface="Minion" pitchFamily="2" charset="0"/>
                <a:ea typeface="ＭＳ Ｐゴシック" panose="020B0600070205080204" pitchFamily="34" charset="-128"/>
              </a:rPr>
              <a:t>of</a:t>
            </a:r>
            <a:r>
              <a:rPr lang="de-DE" sz="900" i="1" dirty="0">
                <a:solidFill>
                  <a:srgbClr val="0C2577"/>
                </a:solidFill>
                <a:latin typeface="Minion" pitchFamily="2" charset="0"/>
                <a:ea typeface="ＭＳ Ｐゴシック" panose="020B0600070205080204" pitchFamily="34" charset="-128"/>
              </a:rPr>
              <a:t> </a:t>
            </a:r>
            <a:r>
              <a:rPr lang="de-DE" sz="900" i="1" dirty="0" err="1">
                <a:solidFill>
                  <a:srgbClr val="0C2577"/>
                </a:solidFill>
                <a:latin typeface="Minion" pitchFamily="2" charset="0"/>
                <a:ea typeface="ＭＳ Ｐゴシック" panose="020B0600070205080204" pitchFamily="34" charset="-128"/>
              </a:rPr>
              <a:t>Magnetohydrodynamcis</a:t>
            </a:r>
            <a:r>
              <a:rPr lang="de-DE" sz="900" dirty="0">
                <a:solidFill>
                  <a:srgbClr val="0C2577"/>
                </a:solidFill>
                <a:latin typeface="Minion" pitchFamily="2" charset="0"/>
                <a:ea typeface="ＭＳ Ｐゴシック" panose="020B0600070205080204" pitchFamily="34" charset="-128"/>
              </a:rPr>
              <a:t>. Ed. D. Elliott, pp. 141-148. </a:t>
            </a:r>
            <a:r>
              <a:rPr lang="de-DE" sz="900" dirty="0" err="1">
                <a:solidFill>
                  <a:srgbClr val="0C2577"/>
                </a:solidFill>
                <a:latin typeface="Minion" pitchFamily="2" charset="0"/>
                <a:ea typeface="ＭＳ Ｐゴシック" panose="020B0600070205080204" pitchFamily="34" charset="-128"/>
              </a:rPr>
              <a:t>California</a:t>
            </a:r>
            <a:r>
              <a:rPr lang="de-DE" sz="900" dirty="0">
                <a:solidFill>
                  <a:srgbClr val="0C2577"/>
                </a:solidFill>
                <a:latin typeface="Minion" pitchFamily="2" charset="0"/>
                <a:ea typeface="ＭＳ Ｐゴシック" panose="020B0600070205080204" pitchFamily="34" charset="-128"/>
              </a:rPr>
              <a:t> Institute </a:t>
            </a:r>
            <a:r>
              <a:rPr lang="de-DE" sz="900" dirty="0" err="1">
                <a:solidFill>
                  <a:srgbClr val="0C2577"/>
                </a:solidFill>
                <a:latin typeface="Minion" pitchFamily="2" charset="0"/>
                <a:ea typeface="ＭＳ Ｐゴシック" panose="020B0600070205080204" pitchFamily="34" charset="-128"/>
              </a:rPr>
              <a:t>of</a:t>
            </a:r>
            <a:r>
              <a:rPr lang="de-DE" sz="900" dirty="0">
                <a:solidFill>
                  <a:srgbClr val="0C2577"/>
                </a:solidFill>
                <a:latin typeface="Minion" pitchFamily="2" charset="0"/>
                <a:ea typeface="ＭＳ Ｐゴシック" panose="020B0600070205080204" pitchFamily="34" charset="-128"/>
              </a:rPr>
              <a:t> Technology, Pasadena, CA, 1970.</a:t>
            </a:r>
          </a:p>
        </p:txBody>
      </p:sp>
    </p:spTree>
    <p:extLst>
      <p:ext uri="{BB962C8B-B14F-4D97-AF65-F5344CB8AC3E}">
        <p14:creationId xmlns:p14="http://schemas.microsoft.com/office/powerpoint/2010/main" val="2086726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animBg="1"/>
      <p:bldP spid="13" grpId="0" animBg="1"/>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2"/>
          <p:cNvSpPr>
            <a:spLocks noGrp="1" noChangeArrowheads="1"/>
          </p:cNvSpPr>
          <p:nvPr>
            <p:ph type="title"/>
          </p:nvPr>
        </p:nvSpPr>
        <p:spPr/>
        <p:txBody>
          <a:bodyPr/>
          <a:lstStyle/>
          <a:p>
            <a:pPr eaLnBrk="1" hangingPunct="1"/>
            <a:r>
              <a:rPr lang="en-US" altLang="en-US" smtClean="0"/>
              <a:t>ES history &amp; parameter control</a:t>
            </a:r>
          </a:p>
        </p:txBody>
      </p:sp>
      <p:sp>
        <p:nvSpPr>
          <p:cNvPr id="151555" name="Rectangle 3"/>
          <p:cNvSpPr>
            <a:spLocks noGrp="1" noChangeArrowheads="1"/>
          </p:cNvSpPr>
          <p:nvPr>
            <p:ph type="body" idx="1"/>
          </p:nvPr>
        </p:nvSpPr>
        <p:spPr>
          <a:xfrm>
            <a:off x="381000" y="1752600"/>
            <a:ext cx="8382000" cy="4267200"/>
          </a:xfrm>
        </p:spPr>
        <p:txBody>
          <a:bodyPr/>
          <a:lstStyle/>
          <a:p>
            <a:pPr eaLnBrk="1" hangingPunct="1"/>
            <a:r>
              <a:rPr lang="en-US" altLang="en-US" smtClean="0"/>
              <a:t>Two-membered ES: (1+1)</a:t>
            </a:r>
          </a:p>
          <a:p>
            <a:pPr eaLnBrk="1" hangingPunct="1"/>
            <a:r>
              <a:rPr lang="en-US" altLang="en-US" smtClean="0"/>
              <a:t>Original multi-membered ES: (µ+1)</a:t>
            </a:r>
          </a:p>
          <a:p>
            <a:pPr eaLnBrk="1" hangingPunct="1"/>
            <a:r>
              <a:rPr lang="en-US" altLang="en-US" smtClean="0"/>
              <a:t>Multi-membered ES: (µ+</a:t>
            </a:r>
            <a:r>
              <a:rPr lang="el-GR" altLang="en-US" smtClean="0"/>
              <a:t>λ</a:t>
            </a:r>
            <a:r>
              <a:rPr lang="en-US" altLang="en-US" smtClean="0"/>
              <a:t>), (µ,</a:t>
            </a:r>
            <a:r>
              <a:rPr lang="el-GR" altLang="en-US" smtClean="0"/>
              <a:t>λ</a:t>
            </a:r>
            <a:r>
              <a:rPr lang="en-US" altLang="en-US" smtClean="0"/>
              <a:t>)</a:t>
            </a:r>
          </a:p>
          <a:p>
            <a:pPr eaLnBrk="1" hangingPunct="1"/>
            <a:r>
              <a:rPr lang="en-US" altLang="en-US" smtClean="0"/>
              <a:t>Parameter tuning vs. parameter control</a:t>
            </a:r>
          </a:p>
          <a:p>
            <a:pPr eaLnBrk="1" hangingPunct="1"/>
            <a:r>
              <a:rPr lang="en-US" altLang="en-US" smtClean="0"/>
              <a:t>Adaptive parameter control</a:t>
            </a:r>
          </a:p>
          <a:p>
            <a:pPr lvl="1" eaLnBrk="1" hangingPunct="1"/>
            <a:r>
              <a:rPr lang="en-US" altLang="en-US" smtClean="0"/>
              <a:t>Rechenberg’s 1/5 success rule</a:t>
            </a:r>
          </a:p>
          <a:p>
            <a:pPr eaLnBrk="1" hangingPunct="1"/>
            <a:r>
              <a:rPr lang="en-US" altLang="en-US" smtClean="0"/>
              <a:t>Self-adaptation</a:t>
            </a:r>
          </a:p>
          <a:p>
            <a:pPr lvl="1" eaLnBrk="1" hangingPunct="1"/>
            <a:r>
              <a:rPr lang="en-US" altLang="en-US" smtClean="0"/>
              <a:t>Mutation Step control</a:t>
            </a:r>
            <a:endParaRPr lang="el-GR" altLang="en-US" smtClean="0"/>
          </a:p>
        </p:txBody>
      </p:sp>
    </p:spTree>
  </p:cSld>
  <p:clrMapOvr>
    <a:masterClrMapping/>
  </p:clrMapOvr>
  <p:transition>
    <p:push dir="u"/>
  </p:transition>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2"/>
          <p:cNvSpPr>
            <a:spLocks noGrp="1" noChangeArrowheads="1"/>
          </p:cNvSpPr>
          <p:nvPr>
            <p:ph type="title"/>
          </p:nvPr>
        </p:nvSpPr>
        <p:spPr/>
        <p:txBody>
          <a:bodyPr/>
          <a:lstStyle/>
          <a:p>
            <a:pPr eaLnBrk="1" hangingPunct="1"/>
            <a:r>
              <a:rPr lang="en-GB" altLang="en-US" dirty="0" smtClean="0"/>
              <a:t/>
            </a:r>
            <a:br>
              <a:rPr lang="en-GB" altLang="en-US" dirty="0" smtClean="0"/>
            </a:br>
            <a:r>
              <a:rPr lang="en-GB" altLang="en-US" dirty="0" smtClean="0"/>
              <a:t>Uncorrelated mutation with one step size</a:t>
            </a:r>
            <a:endParaRPr lang="en-GB" altLang="en-US" dirty="0" smtClean="0">
              <a:sym typeface="Symbol" panose="05050102010706020507" pitchFamily="18" charset="2"/>
            </a:endParaRPr>
          </a:p>
        </p:txBody>
      </p:sp>
      <p:sp>
        <p:nvSpPr>
          <p:cNvPr id="152579" name="Rectangle 3"/>
          <p:cNvSpPr>
            <a:spLocks noGrp="1" noChangeArrowheads="1"/>
          </p:cNvSpPr>
          <p:nvPr>
            <p:ph type="body" idx="1"/>
          </p:nvPr>
        </p:nvSpPr>
        <p:spPr/>
        <p:txBody>
          <a:bodyPr/>
          <a:lstStyle/>
          <a:p>
            <a:pPr eaLnBrk="1" hangingPunct="1"/>
            <a:r>
              <a:rPr lang="en-GB" altLang="en-US" dirty="0" smtClean="0">
                <a:sym typeface="Symbol" panose="05050102010706020507" pitchFamily="18" charset="2"/>
              </a:rPr>
              <a:t>Chromosomes:  </a:t>
            </a:r>
            <a:r>
              <a:rPr lang="en-GB" altLang="en-US" dirty="0" smtClean="0">
                <a:sym typeface="Bookshelf Symbol 2" pitchFamily="2" charset="2"/>
              </a:rPr>
              <a:t>x</a:t>
            </a:r>
            <a:r>
              <a:rPr lang="en-GB" altLang="en-US" baseline="-25000" dirty="0" smtClean="0">
                <a:sym typeface="Bookshelf Symbol 2" pitchFamily="2" charset="2"/>
              </a:rPr>
              <a:t>1</a:t>
            </a:r>
            <a:r>
              <a:rPr lang="en-GB" altLang="en-US" dirty="0" smtClean="0">
                <a:sym typeface="Bookshelf Symbol 2" pitchFamily="2" charset="2"/>
              </a:rPr>
              <a:t>,…,</a:t>
            </a:r>
            <a:r>
              <a:rPr lang="en-GB" altLang="en-US" dirty="0" err="1" smtClean="0">
                <a:sym typeface="Bookshelf Symbol 2" pitchFamily="2" charset="2"/>
              </a:rPr>
              <a:t>x</a:t>
            </a:r>
            <a:r>
              <a:rPr lang="en-GB" altLang="en-US" baseline="-25000" dirty="0" err="1" smtClean="0">
                <a:sym typeface="Bookshelf Symbol 2" pitchFamily="2" charset="2"/>
              </a:rPr>
              <a:t>n</a:t>
            </a:r>
            <a:r>
              <a:rPr lang="en-GB" altLang="en-US" dirty="0" smtClean="0">
                <a:sym typeface="Bookshelf Symbol 2" pitchFamily="2" charset="2"/>
              </a:rPr>
              <a:t>, </a:t>
            </a:r>
            <a:r>
              <a:rPr lang="en-GB" altLang="en-US" dirty="0" smtClean="0">
                <a:sym typeface="Symbol" panose="05050102010706020507" pitchFamily="18" charset="2"/>
              </a:rPr>
              <a:t></a:t>
            </a:r>
            <a:r>
              <a:rPr lang="en-GB" altLang="en-US" dirty="0" smtClean="0">
                <a:sym typeface="Bookshelf Symbol 2" pitchFamily="2" charset="2"/>
              </a:rPr>
              <a:t> </a:t>
            </a:r>
            <a:r>
              <a:rPr lang="en-GB" altLang="en-US" dirty="0" smtClean="0">
                <a:sym typeface="Symbol" panose="05050102010706020507" pitchFamily="18" charset="2"/>
              </a:rPr>
              <a:t> </a:t>
            </a:r>
          </a:p>
          <a:p>
            <a:pPr eaLnBrk="1" hangingPunct="1"/>
            <a:r>
              <a:rPr lang="en-GB" altLang="en-US" dirty="0" smtClean="0">
                <a:sym typeface="Symbol" panose="05050102010706020507" pitchFamily="18" charset="2"/>
              </a:rPr>
              <a:t>’ =  </a:t>
            </a:r>
            <a:r>
              <a:rPr lang="en-GB" altLang="en-US" sz="1900" dirty="0" smtClean="0">
                <a:cs typeface="Arial" panose="020B0604020202020204" pitchFamily="34" charset="0"/>
                <a:sym typeface="Symbol" panose="05050102010706020507" pitchFamily="18" charset="2"/>
              </a:rPr>
              <a:t>•</a:t>
            </a:r>
            <a:r>
              <a:rPr lang="en-GB" altLang="en-US" dirty="0" smtClean="0">
                <a:cs typeface="Arial" panose="020B0604020202020204" pitchFamily="34" charset="0"/>
                <a:sym typeface="Symbol" panose="05050102010706020507" pitchFamily="18" charset="2"/>
              </a:rPr>
              <a:t> </a:t>
            </a:r>
            <a:r>
              <a:rPr lang="en-GB" altLang="en-US" dirty="0" err="1" smtClean="0">
                <a:sym typeface="Symbol" panose="05050102010706020507" pitchFamily="18" charset="2"/>
              </a:rPr>
              <a:t>exp</a:t>
            </a:r>
            <a:r>
              <a:rPr lang="en-GB" altLang="en-US" dirty="0" smtClean="0">
                <a:sym typeface="Symbol" panose="05050102010706020507" pitchFamily="18" charset="2"/>
              </a:rPr>
              <a:t>( </a:t>
            </a:r>
            <a:r>
              <a:rPr lang="en-GB" altLang="en-US" sz="1900" dirty="0" smtClean="0">
                <a:cs typeface="Arial" panose="020B0604020202020204" pitchFamily="34" charset="0"/>
                <a:sym typeface="Symbol" panose="05050102010706020507" pitchFamily="18" charset="2"/>
              </a:rPr>
              <a:t>•</a:t>
            </a:r>
            <a:r>
              <a:rPr lang="en-GB" altLang="en-US" dirty="0" smtClean="0">
                <a:sym typeface="Symbol" panose="05050102010706020507" pitchFamily="18" charset="2"/>
              </a:rPr>
              <a:t> N(0,1))</a:t>
            </a:r>
          </a:p>
          <a:p>
            <a:pPr eaLnBrk="1" hangingPunct="1"/>
            <a:r>
              <a:rPr lang="en-GB" altLang="en-US" dirty="0" err="1" smtClean="0"/>
              <a:t>x’</a:t>
            </a:r>
            <a:r>
              <a:rPr lang="en-GB" altLang="en-US" baseline="-25000" dirty="0" err="1" smtClean="0"/>
              <a:t>i</a:t>
            </a:r>
            <a:r>
              <a:rPr lang="en-GB" altLang="en-US" dirty="0" smtClean="0"/>
              <a:t> = x</a:t>
            </a:r>
            <a:r>
              <a:rPr lang="en-GB" altLang="en-US" baseline="-25000" dirty="0" smtClean="0"/>
              <a:t>i</a:t>
            </a:r>
            <a:r>
              <a:rPr lang="en-GB" altLang="en-US" dirty="0" smtClean="0"/>
              <a:t> + </a:t>
            </a:r>
            <a:r>
              <a:rPr lang="en-GB" altLang="en-US" dirty="0" smtClean="0">
                <a:sym typeface="Symbol" panose="05050102010706020507" pitchFamily="18" charset="2"/>
              </a:rPr>
              <a:t>’</a:t>
            </a:r>
            <a:r>
              <a:rPr lang="en-GB" altLang="en-US" dirty="0" smtClean="0"/>
              <a:t> </a:t>
            </a:r>
            <a:r>
              <a:rPr lang="en-GB" altLang="en-US" sz="1900" dirty="0" smtClean="0">
                <a:cs typeface="Arial" panose="020B0604020202020204" pitchFamily="34" charset="0"/>
                <a:sym typeface="Symbol" panose="05050102010706020507" pitchFamily="18" charset="2"/>
              </a:rPr>
              <a:t>•</a:t>
            </a:r>
            <a:r>
              <a:rPr lang="en-GB" altLang="en-US" dirty="0" smtClean="0"/>
              <a:t> N(0,1)</a:t>
            </a:r>
          </a:p>
          <a:p>
            <a:pPr eaLnBrk="1" hangingPunct="1"/>
            <a:r>
              <a:rPr lang="en-GB" altLang="en-US" dirty="0" smtClean="0"/>
              <a:t>Typically the “learning rate” </a:t>
            </a:r>
            <a:r>
              <a:rPr lang="en-GB" altLang="en-US" dirty="0" smtClean="0">
                <a:sym typeface="Symbol" panose="05050102010706020507" pitchFamily="18" charset="2"/>
              </a:rPr>
              <a:t></a:t>
            </a:r>
            <a:r>
              <a:rPr lang="en-GB" altLang="en-US" dirty="0" smtClean="0"/>
              <a:t> </a:t>
            </a:r>
            <a:r>
              <a:rPr lang="en-GB" altLang="en-US" dirty="0" smtClean="0">
                <a:sym typeface="Symbol" panose="05050102010706020507" pitchFamily="18" charset="2"/>
              </a:rPr>
              <a:t> 1/ </a:t>
            </a:r>
            <a:r>
              <a:rPr lang="en-GB" altLang="en-US" dirty="0" smtClean="0"/>
              <a:t>n</a:t>
            </a:r>
            <a:r>
              <a:rPr lang="en-GB" altLang="en-US" baseline="30000" dirty="0" smtClean="0">
                <a:cs typeface="Arial" panose="020B0604020202020204" pitchFamily="34" charset="0"/>
              </a:rPr>
              <a:t>½</a:t>
            </a:r>
            <a:endParaRPr lang="en-GB" altLang="en-US" baseline="30000" dirty="0" smtClean="0"/>
          </a:p>
          <a:p>
            <a:pPr eaLnBrk="1" hangingPunct="1"/>
            <a:r>
              <a:rPr lang="en-GB" altLang="en-US" dirty="0" smtClean="0"/>
              <a:t>And we have a boundary rule </a:t>
            </a:r>
            <a:r>
              <a:rPr lang="en-GB" altLang="en-US" dirty="0" smtClean="0">
                <a:sym typeface="Symbol" panose="05050102010706020507" pitchFamily="18" charset="2"/>
              </a:rPr>
              <a:t>’ &lt; </a:t>
            </a:r>
            <a:r>
              <a:rPr lang="en-GB" altLang="en-US" baseline="-25000" dirty="0" smtClean="0">
                <a:sym typeface="Symbol" panose="05050102010706020507" pitchFamily="18" charset="2"/>
              </a:rPr>
              <a:t>0</a:t>
            </a:r>
            <a:r>
              <a:rPr lang="en-GB" altLang="en-US" dirty="0" smtClean="0">
                <a:sym typeface="Symbol" panose="05050102010706020507" pitchFamily="18" charset="2"/>
              </a:rPr>
              <a:t>  ’ = </a:t>
            </a:r>
            <a:r>
              <a:rPr lang="en-GB" altLang="en-US" baseline="-25000" dirty="0" smtClean="0">
                <a:sym typeface="Symbol" panose="05050102010706020507" pitchFamily="18" charset="2"/>
              </a:rPr>
              <a:t>0</a:t>
            </a:r>
          </a:p>
        </p:txBody>
      </p:sp>
    </p:spTree>
  </p:cSld>
  <p:clrMapOvr>
    <a:masterClrMapping/>
  </p:clrMapOvr>
  <p:transition>
    <p:push dir="u"/>
  </p:transition>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2"/>
          <p:cNvSpPr>
            <a:spLocks noGrp="1" noChangeArrowheads="1"/>
          </p:cNvSpPr>
          <p:nvPr>
            <p:ph type="title"/>
          </p:nvPr>
        </p:nvSpPr>
        <p:spPr/>
        <p:txBody>
          <a:bodyPr/>
          <a:lstStyle/>
          <a:p>
            <a:pPr eaLnBrk="1" hangingPunct="1"/>
            <a:r>
              <a:rPr lang="en-GB" altLang="en-US" smtClean="0"/>
              <a:t>Mutants with equal likelihood</a:t>
            </a:r>
          </a:p>
        </p:txBody>
      </p:sp>
      <p:sp>
        <p:nvSpPr>
          <p:cNvPr id="153603" name="Text Box 3"/>
          <p:cNvSpPr>
            <a:spLocks noGrp="1" noChangeArrowheads="1"/>
          </p:cNvSpPr>
          <p:nvPr>
            <p:ph type="body" idx="1"/>
          </p:nvPr>
        </p:nvSpPr>
        <p:spPr>
          <a:xfrm>
            <a:off x="0" y="6248400"/>
            <a:ext cx="9144000" cy="609600"/>
          </a:xfrm>
          <a:noFill/>
        </p:spPr>
        <p:txBody>
          <a:bodyPr/>
          <a:lstStyle/>
          <a:p>
            <a:pPr eaLnBrk="1" hangingPunct="1">
              <a:spcBef>
                <a:spcPct val="0"/>
              </a:spcBef>
              <a:buClrTx/>
              <a:buFontTx/>
              <a:buNone/>
            </a:pPr>
            <a:r>
              <a:rPr lang="en-GB" altLang="en-US" sz="2600" smtClean="0"/>
              <a:t>Circle: mutants having same chance to be created</a:t>
            </a:r>
          </a:p>
        </p:txBody>
      </p:sp>
      <p:pic>
        <p:nvPicPr>
          <p:cNvPr id="153604" name="Picture 4" descr="4-2small-g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90800" y="2438400"/>
            <a:ext cx="3344863" cy="36576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transition>
    <p:push dir="u"/>
  </p:transition>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2"/>
          <p:cNvSpPr>
            <a:spLocks noGrp="1" noChangeArrowheads="1"/>
          </p:cNvSpPr>
          <p:nvPr>
            <p:ph type="title"/>
          </p:nvPr>
        </p:nvSpPr>
        <p:spPr>
          <a:xfrm>
            <a:off x="574675" y="304800"/>
            <a:ext cx="8340725" cy="1216025"/>
          </a:xfrm>
        </p:spPr>
        <p:txBody>
          <a:bodyPr/>
          <a:lstStyle/>
          <a:p>
            <a:pPr eaLnBrk="1" hangingPunct="1"/>
            <a:r>
              <a:rPr lang="en-GB" altLang="en-US" smtClean="0"/>
              <a:t>Mutation case 2:</a:t>
            </a:r>
            <a:br>
              <a:rPr lang="en-GB" altLang="en-US" smtClean="0"/>
            </a:br>
            <a:r>
              <a:rPr lang="en-GB" altLang="en-US" smtClean="0"/>
              <a:t>Uncorrelated mutation with </a:t>
            </a:r>
            <a:r>
              <a:rPr lang="en-GB" altLang="en-US" i="1" smtClean="0"/>
              <a:t>n</a:t>
            </a:r>
            <a:r>
              <a:rPr lang="en-GB" altLang="en-US" smtClean="0"/>
              <a:t> </a:t>
            </a:r>
            <a:r>
              <a:rPr lang="en-GB" altLang="en-US" smtClean="0">
                <a:sym typeface="Symbol" panose="05050102010706020507" pitchFamily="18" charset="2"/>
              </a:rPr>
              <a:t>’s</a:t>
            </a:r>
          </a:p>
        </p:txBody>
      </p:sp>
      <p:sp>
        <p:nvSpPr>
          <p:cNvPr id="154627" name="Rectangle 3"/>
          <p:cNvSpPr>
            <a:spLocks noGrp="1" noChangeArrowheads="1"/>
          </p:cNvSpPr>
          <p:nvPr>
            <p:ph type="body" idx="1"/>
          </p:nvPr>
        </p:nvSpPr>
        <p:spPr>
          <a:xfrm>
            <a:off x="0" y="1752600"/>
            <a:ext cx="9144000" cy="4267200"/>
          </a:xfrm>
        </p:spPr>
        <p:txBody>
          <a:bodyPr/>
          <a:lstStyle/>
          <a:p>
            <a:pPr eaLnBrk="1" hangingPunct="1">
              <a:lnSpc>
                <a:spcPct val="90000"/>
              </a:lnSpc>
            </a:pPr>
            <a:r>
              <a:rPr lang="en-GB" altLang="en-US" sz="2600" dirty="0" smtClean="0">
                <a:sym typeface="Symbol" panose="05050102010706020507" pitchFamily="18" charset="2"/>
              </a:rPr>
              <a:t>Chromosomes:  </a:t>
            </a:r>
            <a:r>
              <a:rPr lang="en-GB" altLang="en-US" sz="2600" dirty="0" smtClean="0">
                <a:sym typeface="Bookshelf Symbol 2" pitchFamily="2" charset="2"/>
              </a:rPr>
              <a:t>x</a:t>
            </a:r>
            <a:r>
              <a:rPr lang="en-GB" altLang="en-US" sz="2600" baseline="-25000" dirty="0" smtClean="0">
                <a:sym typeface="Bookshelf Symbol 2" pitchFamily="2" charset="2"/>
              </a:rPr>
              <a:t>1</a:t>
            </a:r>
            <a:r>
              <a:rPr lang="en-GB" altLang="en-US" sz="2600" dirty="0" smtClean="0">
                <a:sym typeface="Bookshelf Symbol 2" pitchFamily="2" charset="2"/>
              </a:rPr>
              <a:t>,…,</a:t>
            </a:r>
            <a:r>
              <a:rPr lang="en-GB" altLang="en-US" sz="2600" dirty="0" err="1" smtClean="0">
                <a:sym typeface="Bookshelf Symbol 2" pitchFamily="2" charset="2"/>
              </a:rPr>
              <a:t>x</a:t>
            </a:r>
            <a:r>
              <a:rPr lang="en-GB" altLang="en-US" sz="2600" baseline="-25000" dirty="0" err="1" smtClean="0">
                <a:sym typeface="Bookshelf Symbol 2" pitchFamily="2" charset="2"/>
              </a:rPr>
              <a:t>n</a:t>
            </a:r>
            <a:r>
              <a:rPr lang="en-GB" altLang="en-US" sz="2600" dirty="0" smtClean="0">
                <a:sym typeface="Bookshelf Symbol 2" pitchFamily="2" charset="2"/>
              </a:rPr>
              <a:t>, </a:t>
            </a:r>
            <a:r>
              <a:rPr lang="en-GB" altLang="en-US" sz="2600" dirty="0" smtClean="0">
                <a:sym typeface="Symbol" panose="05050102010706020507" pitchFamily="18" charset="2"/>
              </a:rPr>
              <a:t></a:t>
            </a:r>
            <a:r>
              <a:rPr lang="en-GB" altLang="en-US" sz="2600" baseline="-25000" dirty="0" smtClean="0">
                <a:sym typeface="Bookshelf Symbol 2" pitchFamily="2" charset="2"/>
              </a:rPr>
              <a:t>1</a:t>
            </a:r>
            <a:r>
              <a:rPr lang="en-GB" altLang="en-US" sz="2600" dirty="0" smtClean="0">
                <a:sym typeface="Bookshelf Symbol 2" pitchFamily="2" charset="2"/>
              </a:rPr>
              <a:t>,…, </a:t>
            </a:r>
            <a:r>
              <a:rPr lang="en-GB" altLang="en-US" sz="2600" dirty="0" smtClean="0">
                <a:sym typeface="Symbol" panose="05050102010706020507" pitchFamily="18" charset="2"/>
              </a:rPr>
              <a:t></a:t>
            </a:r>
            <a:r>
              <a:rPr lang="en-GB" altLang="en-US" sz="2600" baseline="-25000" dirty="0" smtClean="0">
                <a:sym typeface="Bookshelf Symbol 2" pitchFamily="2" charset="2"/>
              </a:rPr>
              <a:t>n</a:t>
            </a:r>
            <a:r>
              <a:rPr lang="en-GB" altLang="en-US" sz="2600" dirty="0" smtClean="0">
                <a:sym typeface="Bookshelf Symbol 2" pitchFamily="2" charset="2"/>
              </a:rPr>
              <a:t> </a:t>
            </a:r>
            <a:r>
              <a:rPr lang="en-GB" altLang="en-US" sz="2600" dirty="0" smtClean="0">
                <a:sym typeface="Symbol" panose="05050102010706020507" pitchFamily="18" charset="2"/>
              </a:rPr>
              <a:t></a:t>
            </a:r>
          </a:p>
          <a:p>
            <a:pPr eaLnBrk="1" hangingPunct="1">
              <a:lnSpc>
                <a:spcPct val="90000"/>
              </a:lnSpc>
            </a:pPr>
            <a:r>
              <a:rPr lang="en-GB" altLang="en-US" sz="2600" dirty="0" smtClean="0">
                <a:sym typeface="Symbol" panose="05050102010706020507" pitchFamily="18" charset="2"/>
              </a:rPr>
              <a:t>’</a:t>
            </a:r>
            <a:r>
              <a:rPr lang="en-GB" altLang="en-US" sz="2600" baseline="-25000" dirty="0" smtClean="0"/>
              <a:t>i</a:t>
            </a:r>
            <a:r>
              <a:rPr lang="en-GB" altLang="en-US" sz="2600" dirty="0" smtClean="0">
                <a:sym typeface="Symbol" panose="05050102010706020507" pitchFamily="18" charset="2"/>
              </a:rPr>
              <a:t> = </a:t>
            </a:r>
            <a:r>
              <a:rPr lang="en-GB" altLang="en-US" sz="2600" baseline="-25000" dirty="0" smtClean="0"/>
              <a:t>i</a:t>
            </a:r>
            <a:r>
              <a:rPr lang="en-GB" altLang="en-US" sz="2600" dirty="0" smtClean="0">
                <a:sym typeface="Symbol" panose="05050102010706020507" pitchFamily="18" charset="2"/>
              </a:rPr>
              <a:t> </a:t>
            </a:r>
            <a:r>
              <a:rPr lang="en-GB" altLang="en-US" sz="1700" dirty="0" smtClean="0">
                <a:cs typeface="Arial" panose="020B0604020202020204" pitchFamily="34" charset="0"/>
                <a:sym typeface="Symbol" panose="05050102010706020507" pitchFamily="18" charset="2"/>
              </a:rPr>
              <a:t>•</a:t>
            </a:r>
            <a:r>
              <a:rPr lang="en-GB" altLang="en-US" sz="2600" dirty="0" smtClean="0">
                <a:cs typeface="Arial" panose="020B0604020202020204" pitchFamily="34" charset="0"/>
                <a:sym typeface="Symbol" panose="05050102010706020507" pitchFamily="18" charset="2"/>
              </a:rPr>
              <a:t> </a:t>
            </a:r>
            <a:r>
              <a:rPr lang="en-GB" altLang="en-US" sz="2600" dirty="0" err="1" smtClean="0">
                <a:sym typeface="Symbol" panose="05050102010706020507" pitchFamily="18" charset="2"/>
              </a:rPr>
              <a:t>exp</a:t>
            </a:r>
            <a:r>
              <a:rPr lang="en-GB" altLang="en-US" sz="2600" dirty="0" smtClean="0">
                <a:sym typeface="Symbol" panose="05050102010706020507" pitchFamily="18" charset="2"/>
              </a:rPr>
              <a:t>(’ </a:t>
            </a:r>
            <a:r>
              <a:rPr lang="en-GB" altLang="en-US" sz="1700" dirty="0" smtClean="0">
                <a:cs typeface="Arial" panose="020B0604020202020204" pitchFamily="34" charset="0"/>
                <a:sym typeface="Symbol" panose="05050102010706020507" pitchFamily="18" charset="2"/>
              </a:rPr>
              <a:t>•</a:t>
            </a:r>
            <a:r>
              <a:rPr lang="en-GB" altLang="en-US" sz="2600" dirty="0" smtClean="0">
                <a:sym typeface="Symbol" panose="05050102010706020507" pitchFamily="18" charset="2"/>
              </a:rPr>
              <a:t> N(0,1) +  </a:t>
            </a:r>
            <a:r>
              <a:rPr lang="en-GB" altLang="en-US" sz="1700" dirty="0" smtClean="0">
                <a:cs typeface="Arial" panose="020B0604020202020204" pitchFamily="34" charset="0"/>
                <a:sym typeface="Symbol" panose="05050102010706020507" pitchFamily="18" charset="2"/>
              </a:rPr>
              <a:t>•</a:t>
            </a:r>
            <a:r>
              <a:rPr lang="en-GB" altLang="en-US" sz="2600" dirty="0" smtClean="0">
                <a:sym typeface="Symbol" panose="05050102010706020507" pitchFamily="18" charset="2"/>
              </a:rPr>
              <a:t> N</a:t>
            </a:r>
            <a:r>
              <a:rPr lang="en-GB" altLang="en-US" sz="2600" baseline="-25000" dirty="0" smtClean="0"/>
              <a:t>i</a:t>
            </a:r>
            <a:r>
              <a:rPr lang="en-GB" altLang="en-US" sz="2600" dirty="0" smtClean="0">
                <a:sym typeface="Symbol" panose="05050102010706020507" pitchFamily="18" charset="2"/>
              </a:rPr>
              <a:t> (0,1))</a:t>
            </a:r>
          </a:p>
          <a:p>
            <a:pPr eaLnBrk="1" hangingPunct="1">
              <a:lnSpc>
                <a:spcPct val="90000"/>
              </a:lnSpc>
            </a:pPr>
            <a:r>
              <a:rPr lang="en-GB" altLang="en-US" sz="2600" dirty="0" err="1" smtClean="0"/>
              <a:t>x’</a:t>
            </a:r>
            <a:r>
              <a:rPr lang="en-GB" altLang="en-US" sz="2600" baseline="-25000" dirty="0" err="1" smtClean="0"/>
              <a:t>i</a:t>
            </a:r>
            <a:r>
              <a:rPr lang="en-GB" altLang="en-US" sz="2600" dirty="0" smtClean="0"/>
              <a:t> = x</a:t>
            </a:r>
            <a:r>
              <a:rPr lang="en-GB" altLang="en-US" sz="2600" baseline="-25000" dirty="0" smtClean="0"/>
              <a:t>i</a:t>
            </a:r>
            <a:r>
              <a:rPr lang="en-GB" altLang="en-US" sz="2600" dirty="0" smtClean="0"/>
              <a:t> + </a:t>
            </a:r>
            <a:r>
              <a:rPr lang="en-GB" altLang="en-US" sz="2600" dirty="0" smtClean="0">
                <a:sym typeface="Symbol" panose="05050102010706020507" pitchFamily="18" charset="2"/>
              </a:rPr>
              <a:t>’</a:t>
            </a:r>
            <a:r>
              <a:rPr lang="en-GB" altLang="en-US" sz="2600" baseline="-25000" dirty="0" smtClean="0"/>
              <a:t>i</a:t>
            </a:r>
            <a:r>
              <a:rPr lang="en-GB" altLang="en-US" sz="2600" dirty="0" smtClean="0"/>
              <a:t> </a:t>
            </a:r>
            <a:r>
              <a:rPr lang="en-GB" altLang="en-US" sz="1700" dirty="0" smtClean="0">
                <a:cs typeface="Arial" panose="020B0604020202020204" pitchFamily="34" charset="0"/>
                <a:sym typeface="Symbol" panose="05050102010706020507" pitchFamily="18" charset="2"/>
              </a:rPr>
              <a:t>•</a:t>
            </a:r>
            <a:r>
              <a:rPr lang="en-GB" altLang="en-US" sz="2600" dirty="0" smtClean="0"/>
              <a:t> N</a:t>
            </a:r>
            <a:r>
              <a:rPr lang="en-GB" altLang="en-US" sz="2600" baseline="-25000" dirty="0" smtClean="0"/>
              <a:t>i</a:t>
            </a:r>
            <a:r>
              <a:rPr lang="en-GB" altLang="en-US" sz="2600" dirty="0" smtClean="0"/>
              <a:t> (0,1)</a:t>
            </a:r>
          </a:p>
          <a:p>
            <a:pPr eaLnBrk="1" hangingPunct="1">
              <a:lnSpc>
                <a:spcPct val="90000"/>
              </a:lnSpc>
            </a:pPr>
            <a:r>
              <a:rPr lang="en-GB" altLang="en-US" sz="2600" dirty="0" smtClean="0">
                <a:sym typeface="Symbol" panose="05050102010706020507" pitchFamily="18" charset="2"/>
              </a:rPr>
              <a:t>Two learning rate </a:t>
            </a:r>
            <a:r>
              <a:rPr lang="en-GB" altLang="en-US" sz="2600" dirty="0" err="1" smtClean="0">
                <a:sym typeface="Symbol" panose="05050102010706020507" pitchFamily="18" charset="2"/>
              </a:rPr>
              <a:t>parmeters</a:t>
            </a:r>
            <a:r>
              <a:rPr lang="en-GB" altLang="en-US" sz="2600" dirty="0" smtClean="0">
                <a:sym typeface="Symbol" panose="05050102010706020507" pitchFamily="18" charset="2"/>
              </a:rPr>
              <a:t>:</a:t>
            </a:r>
          </a:p>
          <a:p>
            <a:pPr lvl="1" eaLnBrk="1" hangingPunct="1">
              <a:lnSpc>
                <a:spcPct val="90000"/>
              </a:lnSpc>
            </a:pPr>
            <a:r>
              <a:rPr lang="en-GB" altLang="en-US" sz="2200" dirty="0" smtClean="0">
                <a:sym typeface="Symbol" panose="05050102010706020507" pitchFamily="18" charset="2"/>
              </a:rPr>
              <a:t>’ overall learning rate</a:t>
            </a:r>
          </a:p>
          <a:p>
            <a:pPr lvl="1" eaLnBrk="1" hangingPunct="1">
              <a:lnSpc>
                <a:spcPct val="90000"/>
              </a:lnSpc>
            </a:pPr>
            <a:r>
              <a:rPr lang="en-GB" altLang="en-US" sz="2200" dirty="0" smtClean="0">
                <a:sym typeface="Symbol" panose="05050102010706020507" pitchFamily="18" charset="2"/>
              </a:rPr>
              <a:t> coordinate wise learning rate</a:t>
            </a:r>
          </a:p>
          <a:p>
            <a:pPr eaLnBrk="1" hangingPunct="1">
              <a:lnSpc>
                <a:spcPct val="90000"/>
              </a:lnSpc>
            </a:pPr>
            <a:r>
              <a:rPr lang="en-GB" altLang="en-US" sz="2600" dirty="0" smtClean="0">
                <a:sym typeface="Symbol" panose="05050102010706020507" pitchFamily="18" charset="2"/>
              </a:rPr>
              <a:t>’</a:t>
            </a:r>
            <a:r>
              <a:rPr lang="en-GB" altLang="en-US" sz="2600" dirty="0" smtClean="0"/>
              <a:t> </a:t>
            </a:r>
            <a:r>
              <a:rPr lang="en-GB" altLang="en-US" sz="2600" dirty="0" smtClean="0">
                <a:sym typeface="Symbol" panose="05050102010706020507" pitchFamily="18" charset="2"/>
              </a:rPr>
              <a:t> 1/(2 </a:t>
            </a:r>
            <a:r>
              <a:rPr lang="en-GB" altLang="en-US" sz="2600" dirty="0" smtClean="0"/>
              <a:t>n)</a:t>
            </a:r>
            <a:r>
              <a:rPr lang="en-GB" altLang="en-US" sz="2600" baseline="30000" dirty="0" smtClean="0">
                <a:cs typeface="Arial" panose="020B0604020202020204" pitchFamily="34" charset="0"/>
              </a:rPr>
              <a:t>½</a:t>
            </a:r>
            <a:r>
              <a:rPr lang="en-GB" altLang="en-US" sz="2600" baseline="30000" dirty="0" smtClean="0"/>
              <a:t> </a:t>
            </a:r>
            <a:r>
              <a:rPr lang="en-GB" altLang="en-US" sz="2600" dirty="0" smtClean="0"/>
              <a:t> and </a:t>
            </a:r>
            <a:r>
              <a:rPr lang="en-GB" altLang="en-US" sz="2600" dirty="0" smtClean="0">
                <a:sym typeface="Symbol" panose="05050102010706020507" pitchFamily="18" charset="2"/>
              </a:rPr>
              <a:t></a:t>
            </a:r>
            <a:r>
              <a:rPr lang="en-GB" altLang="en-US" sz="2600" dirty="0" smtClean="0"/>
              <a:t> </a:t>
            </a:r>
            <a:r>
              <a:rPr lang="en-GB" altLang="en-US" sz="2600" dirty="0" smtClean="0">
                <a:sym typeface="Symbol" panose="05050102010706020507" pitchFamily="18" charset="2"/>
              </a:rPr>
              <a:t> 1/(2 </a:t>
            </a:r>
            <a:r>
              <a:rPr lang="en-GB" altLang="en-US" sz="2600" dirty="0" smtClean="0"/>
              <a:t>n</a:t>
            </a:r>
            <a:r>
              <a:rPr lang="en-GB" altLang="en-US" sz="2600" baseline="30000" dirty="0" smtClean="0">
                <a:cs typeface="Arial" panose="020B0604020202020204" pitchFamily="34" charset="0"/>
              </a:rPr>
              <a:t>½</a:t>
            </a:r>
            <a:r>
              <a:rPr lang="en-GB" altLang="en-US" sz="2600" dirty="0" smtClean="0">
                <a:sym typeface="Symbol" panose="05050102010706020507" pitchFamily="18" charset="2"/>
              </a:rPr>
              <a:t>) </a:t>
            </a:r>
            <a:r>
              <a:rPr lang="en-GB" altLang="en-US" sz="2600" baseline="30000" dirty="0" smtClean="0">
                <a:cs typeface="Arial" panose="020B0604020202020204" pitchFamily="34" charset="0"/>
              </a:rPr>
              <a:t>½</a:t>
            </a:r>
          </a:p>
          <a:p>
            <a:pPr eaLnBrk="1" hangingPunct="1">
              <a:lnSpc>
                <a:spcPct val="90000"/>
              </a:lnSpc>
            </a:pPr>
            <a:r>
              <a:rPr lang="en-GB" altLang="en-US" sz="2600" dirty="0" smtClean="0">
                <a:sym typeface="Symbol" panose="05050102010706020507" pitchFamily="18" charset="2"/>
              </a:rPr>
              <a:t>’ and  have individual proportionality constants which both have default values of 1</a:t>
            </a:r>
            <a:endParaRPr lang="en-GB" altLang="en-US" sz="2600" baseline="30000" dirty="0" smtClean="0"/>
          </a:p>
          <a:p>
            <a:pPr eaLnBrk="1" hangingPunct="1">
              <a:lnSpc>
                <a:spcPct val="90000"/>
              </a:lnSpc>
            </a:pPr>
            <a:r>
              <a:rPr lang="en-GB" altLang="en-US" sz="2600" dirty="0" smtClean="0">
                <a:sym typeface="Symbol" panose="05050102010706020507" pitchFamily="18" charset="2"/>
              </a:rPr>
              <a:t></a:t>
            </a:r>
            <a:r>
              <a:rPr lang="en-GB" altLang="en-US" sz="2600" baseline="-25000" dirty="0" smtClean="0"/>
              <a:t>i</a:t>
            </a:r>
            <a:r>
              <a:rPr lang="en-GB" altLang="en-US" sz="2600" dirty="0" smtClean="0">
                <a:sym typeface="Symbol" panose="05050102010706020507" pitchFamily="18" charset="2"/>
              </a:rPr>
              <a:t>’ &lt; </a:t>
            </a:r>
            <a:r>
              <a:rPr lang="en-GB" altLang="en-US" sz="2600" baseline="-25000" dirty="0" smtClean="0">
                <a:sym typeface="Symbol" panose="05050102010706020507" pitchFamily="18" charset="2"/>
              </a:rPr>
              <a:t>0</a:t>
            </a:r>
            <a:r>
              <a:rPr lang="en-GB" altLang="en-US" sz="2600" dirty="0" smtClean="0">
                <a:sym typeface="Symbol" panose="05050102010706020507" pitchFamily="18" charset="2"/>
              </a:rPr>
              <a:t>  </a:t>
            </a:r>
            <a:r>
              <a:rPr lang="en-GB" altLang="en-US" sz="2600" baseline="-25000" dirty="0" smtClean="0"/>
              <a:t>i</a:t>
            </a:r>
            <a:r>
              <a:rPr lang="en-GB" altLang="en-US" sz="2600" dirty="0" smtClean="0">
                <a:sym typeface="Symbol" panose="05050102010706020507" pitchFamily="18" charset="2"/>
              </a:rPr>
              <a:t>’ = </a:t>
            </a:r>
            <a:r>
              <a:rPr lang="en-GB" altLang="en-US" sz="2600" baseline="-25000" dirty="0" smtClean="0">
                <a:sym typeface="Symbol" panose="05050102010706020507" pitchFamily="18" charset="2"/>
              </a:rPr>
              <a:t>0</a:t>
            </a:r>
          </a:p>
        </p:txBody>
      </p:sp>
    </p:spTree>
  </p:cSld>
  <p:clrMapOvr>
    <a:masterClrMapping/>
  </p:clrMapOvr>
  <p:transition>
    <p:push dir="u"/>
  </p:transition>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2"/>
          <p:cNvSpPr>
            <a:spLocks noGrp="1" noChangeArrowheads="1"/>
          </p:cNvSpPr>
          <p:nvPr>
            <p:ph type="title"/>
          </p:nvPr>
        </p:nvSpPr>
        <p:spPr/>
        <p:txBody>
          <a:bodyPr/>
          <a:lstStyle/>
          <a:p>
            <a:pPr eaLnBrk="1" hangingPunct="1"/>
            <a:r>
              <a:rPr lang="en-GB" altLang="en-US" smtClean="0"/>
              <a:t>Mutants with equal likelihood</a:t>
            </a:r>
          </a:p>
        </p:txBody>
      </p:sp>
      <p:sp>
        <p:nvSpPr>
          <p:cNvPr id="155651" name="Text Box 3"/>
          <p:cNvSpPr>
            <a:spLocks noGrp="1" noChangeArrowheads="1"/>
          </p:cNvSpPr>
          <p:nvPr>
            <p:ph type="body" idx="1"/>
          </p:nvPr>
        </p:nvSpPr>
        <p:spPr>
          <a:xfrm>
            <a:off x="838200" y="6096000"/>
            <a:ext cx="8001000" cy="609600"/>
          </a:xfrm>
          <a:noFill/>
        </p:spPr>
        <p:txBody>
          <a:bodyPr/>
          <a:lstStyle/>
          <a:p>
            <a:pPr eaLnBrk="1" hangingPunct="1">
              <a:spcBef>
                <a:spcPct val="0"/>
              </a:spcBef>
              <a:buClrTx/>
              <a:buFontTx/>
              <a:buNone/>
            </a:pPr>
            <a:r>
              <a:rPr lang="en-GB" altLang="en-US" sz="2600" smtClean="0"/>
              <a:t>Ellipse: mutants having the same chance to be created</a:t>
            </a:r>
          </a:p>
        </p:txBody>
      </p:sp>
      <p:pic>
        <p:nvPicPr>
          <p:cNvPr id="155652" name="Picture 4" descr="4-3small-g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90800" y="2438400"/>
            <a:ext cx="3205163" cy="35052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transition>
    <p:push dir="u"/>
  </p:transition>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2"/>
          <p:cNvSpPr>
            <a:spLocks noGrp="1" noChangeArrowheads="1"/>
          </p:cNvSpPr>
          <p:nvPr>
            <p:ph type="title"/>
          </p:nvPr>
        </p:nvSpPr>
        <p:spPr/>
        <p:txBody>
          <a:bodyPr/>
          <a:lstStyle/>
          <a:p>
            <a:pPr eaLnBrk="1" hangingPunct="1"/>
            <a:r>
              <a:rPr lang="en-GB" altLang="en-US" smtClean="0"/>
              <a:t>Mutation case 3:</a:t>
            </a:r>
            <a:br>
              <a:rPr lang="en-GB" altLang="en-US" smtClean="0"/>
            </a:br>
            <a:r>
              <a:rPr lang="en-GB" altLang="en-US" smtClean="0"/>
              <a:t>Correlated mutations </a:t>
            </a:r>
          </a:p>
        </p:txBody>
      </p:sp>
      <p:sp>
        <p:nvSpPr>
          <p:cNvPr id="156675" name="Rectangle 3"/>
          <p:cNvSpPr>
            <a:spLocks noGrp="1" noChangeArrowheads="1"/>
          </p:cNvSpPr>
          <p:nvPr>
            <p:ph type="body" idx="1"/>
          </p:nvPr>
        </p:nvSpPr>
        <p:spPr/>
        <p:txBody>
          <a:bodyPr/>
          <a:lstStyle/>
          <a:p>
            <a:pPr eaLnBrk="1" hangingPunct="1"/>
            <a:r>
              <a:rPr lang="en-GB" altLang="en-US" smtClean="0">
                <a:sym typeface="Symbol" panose="05050102010706020507" pitchFamily="18" charset="2"/>
              </a:rPr>
              <a:t>Chromosomes:  </a:t>
            </a:r>
            <a:r>
              <a:rPr lang="en-GB" altLang="en-US" smtClean="0">
                <a:sym typeface="Bookshelf Symbol 2" pitchFamily="2" charset="2"/>
              </a:rPr>
              <a:t>x</a:t>
            </a:r>
            <a:r>
              <a:rPr lang="en-GB" altLang="en-US" baseline="-25000" smtClean="0">
                <a:sym typeface="Bookshelf Symbol 2" pitchFamily="2" charset="2"/>
              </a:rPr>
              <a:t>1</a:t>
            </a:r>
            <a:r>
              <a:rPr lang="en-GB" altLang="en-US" smtClean="0">
                <a:sym typeface="Bookshelf Symbol 2" pitchFamily="2" charset="2"/>
              </a:rPr>
              <a:t>,…,x</a:t>
            </a:r>
            <a:r>
              <a:rPr lang="en-GB" altLang="en-US" baseline="-25000" smtClean="0">
                <a:sym typeface="Bookshelf Symbol 2" pitchFamily="2" charset="2"/>
              </a:rPr>
              <a:t>n</a:t>
            </a:r>
            <a:r>
              <a:rPr lang="en-GB" altLang="en-US" smtClean="0">
                <a:sym typeface="Bookshelf Symbol 2" pitchFamily="2" charset="2"/>
              </a:rPr>
              <a:t>, </a:t>
            </a:r>
            <a:r>
              <a:rPr lang="en-GB" altLang="en-US" smtClean="0">
                <a:sym typeface="Symbol" panose="05050102010706020507" pitchFamily="18" charset="2"/>
              </a:rPr>
              <a:t></a:t>
            </a:r>
            <a:r>
              <a:rPr lang="en-GB" altLang="en-US" baseline="-25000" smtClean="0">
                <a:sym typeface="Bookshelf Symbol 2" pitchFamily="2" charset="2"/>
              </a:rPr>
              <a:t>1</a:t>
            </a:r>
            <a:r>
              <a:rPr lang="en-GB" altLang="en-US" smtClean="0">
                <a:sym typeface="Bookshelf Symbol 2" pitchFamily="2" charset="2"/>
              </a:rPr>
              <a:t>,…, </a:t>
            </a:r>
            <a:r>
              <a:rPr lang="en-GB" altLang="en-US" smtClean="0">
                <a:sym typeface="Symbol" panose="05050102010706020507" pitchFamily="18" charset="2"/>
              </a:rPr>
              <a:t></a:t>
            </a:r>
            <a:r>
              <a:rPr lang="en-GB" altLang="en-US" baseline="-25000" smtClean="0">
                <a:sym typeface="Bookshelf Symbol 2" pitchFamily="2" charset="2"/>
              </a:rPr>
              <a:t>n</a:t>
            </a:r>
            <a:r>
              <a:rPr lang="en-GB" altLang="en-US" smtClean="0">
                <a:sym typeface="Bookshelf Symbol 2" pitchFamily="2" charset="2"/>
              </a:rPr>
              <a:t> ,</a:t>
            </a:r>
            <a:r>
              <a:rPr lang="en-GB" altLang="en-US" smtClean="0">
                <a:sym typeface="Symbol" panose="05050102010706020507" pitchFamily="18" charset="2"/>
              </a:rPr>
              <a:t></a:t>
            </a:r>
            <a:r>
              <a:rPr lang="en-GB" altLang="en-US" baseline="-25000" smtClean="0">
                <a:sym typeface="Bookshelf Symbol 2" pitchFamily="2" charset="2"/>
              </a:rPr>
              <a:t>1</a:t>
            </a:r>
            <a:r>
              <a:rPr lang="en-GB" altLang="en-US" smtClean="0">
                <a:sym typeface="Bookshelf Symbol 2" pitchFamily="2" charset="2"/>
              </a:rPr>
              <a:t>,…, </a:t>
            </a:r>
            <a:r>
              <a:rPr lang="en-GB" altLang="en-US" smtClean="0">
                <a:sym typeface="Symbol" panose="05050102010706020507" pitchFamily="18" charset="2"/>
              </a:rPr>
              <a:t></a:t>
            </a:r>
            <a:r>
              <a:rPr lang="en-GB" altLang="en-US" baseline="-25000" smtClean="0">
                <a:sym typeface="Bookshelf Symbol 2" pitchFamily="2" charset="2"/>
              </a:rPr>
              <a:t>k</a:t>
            </a:r>
            <a:r>
              <a:rPr lang="en-GB" altLang="en-US" smtClean="0">
                <a:sym typeface="Bookshelf Symbol 2" pitchFamily="2" charset="2"/>
              </a:rPr>
              <a:t> </a:t>
            </a:r>
            <a:r>
              <a:rPr lang="en-GB" altLang="en-US" smtClean="0">
                <a:sym typeface="Symbol" panose="05050102010706020507" pitchFamily="18" charset="2"/>
              </a:rPr>
              <a:t></a:t>
            </a:r>
          </a:p>
          <a:p>
            <a:pPr eaLnBrk="1" hangingPunct="1"/>
            <a:r>
              <a:rPr lang="en-GB" altLang="en-US" smtClean="0">
                <a:sym typeface="Symbol" panose="05050102010706020507" pitchFamily="18" charset="2"/>
              </a:rPr>
              <a:t>where k = n </a:t>
            </a:r>
            <a:r>
              <a:rPr lang="en-GB" altLang="en-US" sz="1900" smtClean="0">
                <a:cs typeface="Arial" panose="020B0604020202020204" pitchFamily="34" charset="0"/>
                <a:sym typeface="Symbol" panose="05050102010706020507" pitchFamily="18" charset="2"/>
              </a:rPr>
              <a:t>• </a:t>
            </a:r>
            <a:r>
              <a:rPr lang="en-GB" altLang="en-US" smtClean="0">
                <a:sym typeface="Symbol" panose="05050102010706020507" pitchFamily="18" charset="2"/>
              </a:rPr>
              <a:t>(n-1)/2 </a:t>
            </a:r>
          </a:p>
          <a:p>
            <a:pPr eaLnBrk="1" hangingPunct="1"/>
            <a:r>
              <a:rPr lang="en-GB" altLang="en-US" smtClean="0">
                <a:sym typeface="Symbol" panose="05050102010706020507" pitchFamily="18" charset="2"/>
              </a:rPr>
              <a:t>and the covariance matrix C is defined as:</a:t>
            </a:r>
          </a:p>
          <a:p>
            <a:pPr lvl="1" eaLnBrk="1" hangingPunct="1">
              <a:spcAft>
                <a:spcPct val="20000"/>
              </a:spcAft>
            </a:pPr>
            <a:r>
              <a:rPr lang="en-GB" altLang="en-US" smtClean="0">
                <a:sym typeface="Symbol" panose="05050102010706020507" pitchFamily="18" charset="2"/>
              </a:rPr>
              <a:t>c</a:t>
            </a:r>
            <a:r>
              <a:rPr lang="en-GB" altLang="en-US" baseline="-25000" smtClean="0">
                <a:sym typeface="Symbol" panose="05050102010706020507" pitchFamily="18" charset="2"/>
              </a:rPr>
              <a:t>ii</a:t>
            </a:r>
            <a:r>
              <a:rPr lang="en-GB" altLang="en-US" smtClean="0">
                <a:sym typeface="Symbol" panose="05050102010706020507" pitchFamily="18" charset="2"/>
              </a:rPr>
              <a:t> = </a:t>
            </a:r>
            <a:r>
              <a:rPr lang="en-GB" altLang="en-US" baseline="-25000" smtClean="0">
                <a:sym typeface="Bookshelf Symbol 2" pitchFamily="2" charset="2"/>
              </a:rPr>
              <a:t>i</a:t>
            </a:r>
            <a:r>
              <a:rPr lang="en-GB" altLang="en-US" baseline="30000" smtClean="0">
                <a:sym typeface="Bookshelf Symbol 2" pitchFamily="2" charset="2"/>
              </a:rPr>
              <a:t>2</a:t>
            </a:r>
            <a:endParaRPr lang="en-GB" altLang="en-US" smtClean="0"/>
          </a:p>
          <a:p>
            <a:pPr lvl="1" eaLnBrk="1" hangingPunct="1">
              <a:spcAft>
                <a:spcPct val="20000"/>
              </a:spcAft>
            </a:pPr>
            <a:r>
              <a:rPr lang="en-GB" altLang="en-US" smtClean="0">
                <a:sym typeface="Symbol" panose="05050102010706020507" pitchFamily="18" charset="2"/>
              </a:rPr>
              <a:t>c</a:t>
            </a:r>
            <a:r>
              <a:rPr lang="en-GB" altLang="en-US" baseline="-25000" smtClean="0">
                <a:sym typeface="Symbol" panose="05050102010706020507" pitchFamily="18" charset="2"/>
              </a:rPr>
              <a:t>ij</a:t>
            </a:r>
            <a:r>
              <a:rPr lang="en-GB" altLang="en-US" smtClean="0">
                <a:sym typeface="Symbol" panose="05050102010706020507" pitchFamily="18" charset="2"/>
              </a:rPr>
              <a:t> = 0 if i and j are not correlated </a:t>
            </a:r>
            <a:r>
              <a:rPr lang="en-GB" altLang="en-US" baseline="30000" smtClean="0">
                <a:sym typeface="Bookshelf Symbol 2" pitchFamily="2" charset="2"/>
              </a:rPr>
              <a:t> </a:t>
            </a:r>
          </a:p>
          <a:p>
            <a:pPr lvl="1" eaLnBrk="1" hangingPunct="1">
              <a:spcAft>
                <a:spcPct val="20000"/>
              </a:spcAft>
            </a:pPr>
            <a:r>
              <a:rPr lang="en-GB" altLang="en-US" smtClean="0">
                <a:sym typeface="Symbol" panose="05050102010706020507" pitchFamily="18" charset="2"/>
              </a:rPr>
              <a:t>c</a:t>
            </a:r>
            <a:r>
              <a:rPr lang="en-GB" altLang="en-US" baseline="-25000" smtClean="0">
                <a:sym typeface="Symbol" panose="05050102010706020507" pitchFamily="18" charset="2"/>
              </a:rPr>
              <a:t>ij</a:t>
            </a:r>
            <a:r>
              <a:rPr lang="en-GB" altLang="en-US" smtClean="0">
                <a:sym typeface="Symbol" panose="05050102010706020507" pitchFamily="18" charset="2"/>
              </a:rPr>
              <a:t> = </a:t>
            </a:r>
            <a:r>
              <a:rPr lang="en-GB" altLang="en-US" smtClean="0">
                <a:cs typeface="Arial" panose="020B0604020202020204" pitchFamily="34" charset="0"/>
              </a:rPr>
              <a:t>½</a:t>
            </a:r>
            <a:r>
              <a:rPr lang="en-GB" altLang="en-US" baseline="30000" smtClean="0">
                <a:cs typeface="Arial" panose="020B0604020202020204" pitchFamily="34" charset="0"/>
              </a:rPr>
              <a:t>  </a:t>
            </a:r>
            <a:r>
              <a:rPr lang="en-GB" altLang="en-US" sz="1700" smtClean="0">
                <a:latin typeface="Arial" panose="020B0604020202020204" pitchFamily="34" charset="0"/>
                <a:cs typeface="Arial" panose="020B0604020202020204" pitchFamily="34" charset="0"/>
                <a:sym typeface="Symbol" panose="05050102010706020507" pitchFamily="18" charset="2"/>
              </a:rPr>
              <a:t>•</a:t>
            </a:r>
            <a:r>
              <a:rPr lang="en-GB" altLang="en-US" baseline="30000" smtClean="0">
                <a:cs typeface="Arial" panose="020B0604020202020204" pitchFamily="34" charset="0"/>
              </a:rPr>
              <a:t> </a:t>
            </a:r>
            <a:r>
              <a:rPr lang="en-GB" altLang="en-US" smtClean="0">
                <a:sym typeface="Symbol" panose="05050102010706020507" pitchFamily="18" charset="2"/>
              </a:rPr>
              <a:t>(</a:t>
            </a:r>
            <a:r>
              <a:rPr lang="en-GB" altLang="en-US" baseline="30000" smtClean="0">
                <a:cs typeface="Arial" panose="020B0604020202020204" pitchFamily="34" charset="0"/>
              </a:rPr>
              <a:t> </a:t>
            </a:r>
            <a:r>
              <a:rPr lang="en-GB" altLang="en-US" smtClean="0">
                <a:sym typeface="Symbol" panose="05050102010706020507" pitchFamily="18" charset="2"/>
              </a:rPr>
              <a:t></a:t>
            </a:r>
            <a:r>
              <a:rPr lang="en-GB" altLang="en-US" baseline="-25000" smtClean="0">
                <a:sym typeface="Bookshelf Symbol 2" pitchFamily="2" charset="2"/>
              </a:rPr>
              <a:t>i</a:t>
            </a:r>
            <a:r>
              <a:rPr lang="en-GB" altLang="en-US" baseline="30000" smtClean="0">
                <a:sym typeface="Bookshelf Symbol 2" pitchFamily="2" charset="2"/>
              </a:rPr>
              <a:t>2  </a:t>
            </a:r>
            <a:r>
              <a:rPr lang="en-GB" altLang="en-US" smtClean="0">
                <a:sym typeface="Symbol" panose="05050102010706020507" pitchFamily="18" charset="2"/>
              </a:rPr>
              <a:t>- </a:t>
            </a:r>
            <a:r>
              <a:rPr lang="en-GB" altLang="en-US" baseline="30000" smtClean="0">
                <a:sym typeface="Bookshelf Symbol 2" pitchFamily="2" charset="2"/>
              </a:rPr>
              <a:t> </a:t>
            </a:r>
            <a:r>
              <a:rPr lang="en-GB" altLang="en-US" smtClean="0">
                <a:sym typeface="Symbol" panose="05050102010706020507" pitchFamily="18" charset="2"/>
              </a:rPr>
              <a:t></a:t>
            </a:r>
            <a:r>
              <a:rPr lang="en-GB" altLang="en-US" baseline="-25000" smtClean="0">
                <a:sym typeface="Bookshelf Symbol 2" pitchFamily="2" charset="2"/>
              </a:rPr>
              <a:t>j</a:t>
            </a:r>
            <a:r>
              <a:rPr lang="en-GB" altLang="en-US" baseline="30000" smtClean="0">
                <a:sym typeface="Bookshelf Symbol 2" pitchFamily="2" charset="2"/>
              </a:rPr>
              <a:t>2 </a:t>
            </a:r>
            <a:r>
              <a:rPr lang="en-GB" altLang="en-US" smtClean="0">
                <a:sym typeface="Symbol" panose="05050102010706020507" pitchFamily="18" charset="2"/>
              </a:rPr>
              <a:t>) </a:t>
            </a:r>
            <a:r>
              <a:rPr lang="en-GB" altLang="en-US" sz="1700" smtClean="0">
                <a:latin typeface="Arial" panose="020B0604020202020204" pitchFamily="34" charset="0"/>
                <a:cs typeface="Arial" panose="020B0604020202020204" pitchFamily="34" charset="0"/>
                <a:sym typeface="Symbol" panose="05050102010706020507" pitchFamily="18" charset="2"/>
              </a:rPr>
              <a:t>•</a:t>
            </a:r>
            <a:r>
              <a:rPr lang="en-GB" altLang="en-US" baseline="30000" smtClean="0">
                <a:cs typeface="Arial" panose="020B0604020202020204" pitchFamily="34" charset="0"/>
              </a:rPr>
              <a:t> </a:t>
            </a:r>
            <a:r>
              <a:rPr lang="en-GB" altLang="en-US" smtClean="0">
                <a:sym typeface="Symbol" panose="05050102010706020507" pitchFamily="18" charset="2"/>
              </a:rPr>
              <a:t>tan(2 </a:t>
            </a:r>
            <a:r>
              <a:rPr lang="en-GB" altLang="en-US" baseline="-25000" smtClean="0">
                <a:sym typeface="Bookshelf Symbol 2" pitchFamily="2" charset="2"/>
              </a:rPr>
              <a:t>ij</a:t>
            </a:r>
            <a:r>
              <a:rPr lang="en-GB" altLang="en-US" smtClean="0">
                <a:sym typeface="Symbol" panose="05050102010706020507" pitchFamily="18" charset="2"/>
              </a:rPr>
              <a:t>) if i and j are correlated</a:t>
            </a:r>
          </a:p>
          <a:p>
            <a:pPr eaLnBrk="1" hangingPunct="1">
              <a:spcAft>
                <a:spcPct val="20000"/>
              </a:spcAft>
            </a:pPr>
            <a:r>
              <a:rPr lang="en-GB" altLang="en-US" smtClean="0">
                <a:sym typeface="Symbol" panose="05050102010706020507" pitchFamily="18" charset="2"/>
              </a:rPr>
              <a:t>Note the numbering / indices of the ‘s </a:t>
            </a:r>
          </a:p>
        </p:txBody>
      </p:sp>
    </p:spTree>
  </p:cSld>
  <p:clrMapOvr>
    <a:masterClrMapping/>
  </p:clrMapOvr>
  <p:transition>
    <p:push dir="u"/>
  </p:transition>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2"/>
          <p:cNvSpPr>
            <a:spLocks noGrp="1" noChangeArrowheads="1"/>
          </p:cNvSpPr>
          <p:nvPr>
            <p:ph type="title"/>
          </p:nvPr>
        </p:nvSpPr>
        <p:spPr/>
        <p:txBody>
          <a:bodyPr/>
          <a:lstStyle/>
          <a:p>
            <a:pPr eaLnBrk="1" hangingPunct="1"/>
            <a:r>
              <a:rPr lang="en-GB" altLang="en-US" smtClean="0"/>
              <a:t>Correlated mutations cont’d</a:t>
            </a:r>
            <a:endParaRPr lang="en-GB" altLang="en-US" smtClean="0">
              <a:sym typeface="Symbol" panose="05050102010706020507" pitchFamily="18" charset="2"/>
            </a:endParaRPr>
          </a:p>
        </p:txBody>
      </p:sp>
      <p:sp>
        <p:nvSpPr>
          <p:cNvPr id="157699" name="Rectangle 3"/>
          <p:cNvSpPr>
            <a:spLocks noGrp="1" noChangeArrowheads="1"/>
          </p:cNvSpPr>
          <p:nvPr>
            <p:ph type="body" idx="1"/>
          </p:nvPr>
        </p:nvSpPr>
        <p:spPr/>
        <p:txBody>
          <a:bodyPr/>
          <a:lstStyle/>
          <a:p>
            <a:pPr eaLnBrk="1" hangingPunct="1">
              <a:lnSpc>
                <a:spcPct val="90000"/>
              </a:lnSpc>
              <a:buFont typeface="Wingdings" panose="05000000000000000000" pitchFamily="2" charset="2"/>
              <a:buNone/>
            </a:pPr>
            <a:r>
              <a:rPr lang="en-GB" altLang="en-US" sz="2600" smtClean="0">
                <a:sym typeface="Symbol" panose="05050102010706020507" pitchFamily="18" charset="2"/>
              </a:rPr>
              <a:t>The mutation mechanism is then:</a:t>
            </a:r>
          </a:p>
          <a:p>
            <a:pPr eaLnBrk="1" hangingPunct="1">
              <a:lnSpc>
                <a:spcPct val="90000"/>
              </a:lnSpc>
            </a:pPr>
            <a:r>
              <a:rPr lang="en-GB" altLang="en-US" sz="2600" smtClean="0">
                <a:sym typeface="Symbol" panose="05050102010706020507" pitchFamily="18" charset="2"/>
              </a:rPr>
              <a:t>’</a:t>
            </a:r>
            <a:r>
              <a:rPr lang="en-GB" altLang="en-US" sz="2600" baseline="-25000" smtClean="0"/>
              <a:t>i</a:t>
            </a:r>
            <a:r>
              <a:rPr lang="en-GB" altLang="en-US" sz="2600" smtClean="0">
                <a:sym typeface="Symbol" panose="05050102010706020507" pitchFamily="18" charset="2"/>
              </a:rPr>
              <a:t> = </a:t>
            </a:r>
            <a:r>
              <a:rPr lang="en-GB" altLang="en-US" sz="2600" baseline="-25000" smtClean="0"/>
              <a:t>i</a:t>
            </a:r>
            <a:r>
              <a:rPr lang="en-GB" altLang="en-US" sz="2600" smtClean="0">
                <a:sym typeface="Symbol" panose="05050102010706020507" pitchFamily="18" charset="2"/>
              </a:rPr>
              <a:t> </a:t>
            </a:r>
            <a:r>
              <a:rPr lang="en-GB" altLang="en-US" sz="1700" smtClean="0">
                <a:cs typeface="Arial" panose="020B0604020202020204" pitchFamily="34" charset="0"/>
                <a:sym typeface="Symbol" panose="05050102010706020507" pitchFamily="18" charset="2"/>
              </a:rPr>
              <a:t>•</a:t>
            </a:r>
            <a:r>
              <a:rPr lang="en-GB" altLang="en-US" sz="2600" smtClean="0">
                <a:cs typeface="Arial" panose="020B0604020202020204" pitchFamily="34" charset="0"/>
                <a:sym typeface="Symbol" panose="05050102010706020507" pitchFamily="18" charset="2"/>
              </a:rPr>
              <a:t> </a:t>
            </a:r>
            <a:r>
              <a:rPr lang="en-GB" altLang="en-US" sz="2600" smtClean="0">
                <a:sym typeface="Symbol" panose="05050102010706020507" pitchFamily="18" charset="2"/>
              </a:rPr>
              <a:t>exp(’ </a:t>
            </a:r>
            <a:r>
              <a:rPr lang="en-GB" altLang="en-US" sz="1700" smtClean="0">
                <a:cs typeface="Arial" panose="020B0604020202020204" pitchFamily="34" charset="0"/>
                <a:sym typeface="Symbol" panose="05050102010706020507" pitchFamily="18" charset="2"/>
              </a:rPr>
              <a:t>•</a:t>
            </a:r>
            <a:r>
              <a:rPr lang="en-GB" altLang="en-US" sz="2600" smtClean="0">
                <a:sym typeface="Symbol" panose="05050102010706020507" pitchFamily="18" charset="2"/>
              </a:rPr>
              <a:t> N(0,1) +  </a:t>
            </a:r>
            <a:r>
              <a:rPr lang="en-GB" altLang="en-US" sz="1700" smtClean="0">
                <a:cs typeface="Arial" panose="020B0604020202020204" pitchFamily="34" charset="0"/>
                <a:sym typeface="Symbol" panose="05050102010706020507" pitchFamily="18" charset="2"/>
              </a:rPr>
              <a:t>•</a:t>
            </a:r>
            <a:r>
              <a:rPr lang="en-GB" altLang="en-US" sz="2600" smtClean="0">
                <a:sym typeface="Symbol" panose="05050102010706020507" pitchFamily="18" charset="2"/>
              </a:rPr>
              <a:t> N</a:t>
            </a:r>
            <a:r>
              <a:rPr lang="en-GB" altLang="en-US" sz="2600" baseline="-25000" smtClean="0"/>
              <a:t>i</a:t>
            </a:r>
            <a:r>
              <a:rPr lang="en-GB" altLang="en-US" sz="2600" smtClean="0">
                <a:sym typeface="Symbol" panose="05050102010706020507" pitchFamily="18" charset="2"/>
              </a:rPr>
              <a:t> (0,1))</a:t>
            </a:r>
          </a:p>
          <a:p>
            <a:pPr eaLnBrk="1" hangingPunct="1">
              <a:lnSpc>
                <a:spcPct val="90000"/>
              </a:lnSpc>
              <a:spcAft>
                <a:spcPct val="20000"/>
              </a:spcAft>
            </a:pPr>
            <a:r>
              <a:rPr lang="en-GB" altLang="en-US" sz="2600" smtClean="0">
                <a:sym typeface="Symbol" panose="05050102010706020507" pitchFamily="18" charset="2"/>
              </a:rPr>
              <a:t></a:t>
            </a:r>
            <a:r>
              <a:rPr lang="en-GB" altLang="en-US" sz="2600" smtClean="0"/>
              <a:t>’</a:t>
            </a:r>
            <a:r>
              <a:rPr lang="en-GB" altLang="en-US" sz="2600" baseline="-25000" smtClean="0"/>
              <a:t>j</a:t>
            </a:r>
            <a:r>
              <a:rPr lang="en-GB" altLang="en-US" sz="2600" smtClean="0"/>
              <a:t> = </a:t>
            </a:r>
            <a:r>
              <a:rPr lang="en-GB" altLang="en-US" sz="2600" smtClean="0">
                <a:sym typeface="Symbol" panose="05050102010706020507" pitchFamily="18" charset="2"/>
              </a:rPr>
              <a:t></a:t>
            </a:r>
            <a:r>
              <a:rPr lang="en-GB" altLang="en-US" sz="2600" baseline="-25000" smtClean="0"/>
              <a:t>j</a:t>
            </a:r>
            <a:r>
              <a:rPr lang="en-GB" altLang="en-US" sz="2600" smtClean="0"/>
              <a:t> + </a:t>
            </a:r>
            <a:r>
              <a:rPr lang="en-GB" altLang="en-US" sz="2600" smtClean="0">
                <a:sym typeface="Symbol" panose="05050102010706020507" pitchFamily="18" charset="2"/>
              </a:rPr>
              <a:t></a:t>
            </a:r>
            <a:r>
              <a:rPr lang="en-GB" altLang="en-US" sz="2600" smtClean="0"/>
              <a:t> </a:t>
            </a:r>
            <a:r>
              <a:rPr lang="en-GB" altLang="en-US" sz="1700" smtClean="0">
                <a:latin typeface="Arial" panose="020B0604020202020204" pitchFamily="34" charset="0"/>
                <a:cs typeface="Arial" panose="020B0604020202020204" pitchFamily="34" charset="0"/>
                <a:sym typeface="Symbol" panose="05050102010706020507" pitchFamily="18" charset="2"/>
              </a:rPr>
              <a:t>•</a:t>
            </a:r>
            <a:r>
              <a:rPr lang="en-GB" altLang="en-US" sz="2600" smtClean="0"/>
              <a:t> N (0,1)</a:t>
            </a:r>
          </a:p>
          <a:p>
            <a:pPr eaLnBrk="1" hangingPunct="1">
              <a:lnSpc>
                <a:spcPct val="90000"/>
              </a:lnSpc>
            </a:pPr>
            <a:r>
              <a:rPr lang="en-GB" altLang="en-US" sz="2600" b="1" i="1" smtClean="0"/>
              <a:t>x </a:t>
            </a:r>
            <a:r>
              <a:rPr lang="en-GB" altLang="en-US" sz="2600" smtClean="0"/>
              <a:t>’ = </a:t>
            </a:r>
            <a:r>
              <a:rPr lang="en-GB" altLang="en-US" sz="2600" b="1" i="1" smtClean="0"/>
              <a:t>x</a:t>
            </a:r>
            <a:r>
              <a:rPr lang="en-GB" altLang="en-US" sz="2600" smtClean="0"/>
              <a:t>  + </a:t>
            </a:r>
            <a:r>
              <a:rPr lang="en-GB" altLang="en-US" sz="2600" b="1" i="1" smtClean="0"/>
              <a:t>N</a:t>
            </a:r>
            <a:r>
              <a:rPr lang="en-GB" altLang="en-US" sz="2600" smtClean="0"/>
              <a:t>(</a:t>
            </a:r>
            <a:r>
              <a:rPr lang="en-GB" altLang="en-US" sz="2600" b="1" i="1" smtClean="0"/>
              <a:t>0,C’</a:t>
            </a:r>
            <a:r>
              <a:rPr lang="en-GB" altLang="en-US" sz="2600" smtClean="0"/>
              <a:t>)</a:t>
            </a:r>
          </a:p>
          <a:p>
            <a:pPr lvl="1" eaLnBrk="1" hangingPunct="1">
              <a:lnSpc>
                <a:spcPct val="90000"/>
              </a:lnSpc>
            </a:pPr>
            <a:r>
              <a:rPr lang="en-GB" altLang="en-US" sz="2200" b="1" i="1" smtClean="0"/>
              <a:t>x </a:t>
            </a:r>
            <a:r>
              <a:rPr lang="en-GB" altLang="en-US" sz="2200" smtClean="0"/>
              <a:t>stands for the vector </a:t>
            </a:r>
            <a:r>
              <a:rPr lang="en-GB" altLang="en-US" sz="2200" smtClean="0">
                <a:sym typeface="Symbol" panose="05050102010706020507" pitchFamily="18" charset="2"/>
              </a:rPr>
              <a:t> </a:t>
            </a:r>
            <a:r>
              <a:rPr lang="en-GB" altLang="en-US" sz="2200" smtClean="0">
                <a:sym typeface="Bookshelf Symbol 2" pitchFamily="2" charset="2"/>
              </a:rPr>
              <a:t>x</a:t>
            </a:r>
            <a:r>
              <a:rPr lang="en-GB" altLang="en-US" sz="2200" baseline="-25000" smtClean="0">
                <a:sym typeface="Bookshelf Symbol 2" pitchFamily="2" charset="2"/>
              </a:rPr>
              <a:t>1</a:t>
            </a:r>
            <a:r>
              <a:rPr lang="en-GB" altLang="en-US" sz="2200" smtClean="0">
                <a:sym typeface="Bookshelf Symbol 2" pitchFamily="2" charset="2"/>
              </a:rPr>
              <a:t>,…,x</a:t>
            </a:r>
            <a:r>
              <a:rPr lang="en-GB" altLang="en-US" sz="2200" baseline="-25000" smtClean="0">
                <a:sym typeface="Bookshelf Symbol 2" pitchFamily="2" charset="2"/>
              </a:rPr>
              <a:t>n</a:t>
            </a:r>
            <a:r>
              <a:rPr lang="en-GB" altLang="en-US" sz="2200" smtClean="0">
                <a:sym typeface="Bookshelf Symbol 2" pitchFamily="2" charset="2"/>
              </a:rPr>
              <a:t> </a:t>
            </a:r>
            <a:r>
              <a:rPr lang="en-GB" altLang="en-US" sz="2200" smtClean="0">
                <a:sym typeface="Symbol" panose="05050102010706020507" pitchFamily="18" charset="2"/>
              </a:rPr>
              <a:t></a:t>
            </a:r>
          </a:p>
          <a:p>
            <a:pPr lvl="1" eaLnBrk="1" hangingPunct="1">
              <a:lnSpc>
                <a:spcPct val="90000"/>
              </a:lnSpc>
            </a:pPr>
            <a:r>
              <a:rPr lang="en-GB" altLang="en-US" sz="2200" b="1" i="1" smtClean="0"/>
              <a:t>C’</a:t>
            </a:r>
            <a:r>
              <a:rPr lang="en-GB" altLang="en-US" sz="2200" smtClean="0"/>
              <a:t>  is the covariance matrix </a:t>
            </a:r>
            <a:r>
              <a:rPr lang="en-GB" altLang="en-US" sz="2200" b="1" i="1" smtClean="0"/>
              <a:t>C</a:t>
            </a:r>
            <a:r>
              <a:rPr lang="en-GB" altLang="en-US" sz="2200" smtClean="0"/>
              <a:t> after mutation of the </a:t>
            </a:r>
            <a:r>
              <a:rPr lang="en-GB" altLang="en-US" sz="2200" smtClean="0">
                <a:sym typeface="Symbol" panose="05050102010706020507" pitchFamily="18" charset="2"/>
              </a:rPr>
              <a:t></a:t>
            </a:r>
            <a:r>
              <a:rPr lang="en-GB" altLang="en-US" sz="2200" smtClean="0"/>
              <a:t> values</a:t>
            </a:r>
          </a:p>
          <a:p>
            <a:pPr eaLnBrk="1" hangingPunct="1">
              <a:lnSpc>
                <a:spcPct val="90000"/>
              </a:lnSpc>
            </a:pPr>
            <a:r>
              <a:rPr lang="en-GB" altLang="en-US" sz="2600" smtClean="0">
                <a:sym typeface="Symbol" panose="05050102010706020507" pitchFamily="18" charset="2"/>
              </a:rPr>
              <a:t></a:t>
            </a:r>
            <a:r>
              <a:rPr lang="en-GB" altLang="en-US" sz="2600" smtClean="0"/>
              <a:t> </a:t>
            </a:r>
            <a:r>
              <a:rPr lang="en-GB" altLang="en-US" sz="2600" smtClean="0">
                <a:sym typeface="Symbol" panose="05050102010706020507" pitchFamily="18" charset="2"/>
              </a:rPr>
              <a:t> 1/(2 </a:t>
            </a:r>
            <a:r>
              <a:rPr lang="en-GB" altLang="en-US" sz="2600" smtClean="0"/>
              <a:t>n)</a:t>
            </a:r>
            <a:r>
              <a:rPr lang="en-GB" altLang="en-US" sz="2600" baseline="30000" smtClean="0">
                <a:cs typeface="Arial" panose="020B0604020202020204" pitchFamily="34" charset="0"/>
              </a:rPr>
              <a:t>½</a:t>
            </a:r>
            <a:r>
              <a:rPr lang="en-GB" altLang="en-US" sz="2600" baseline="30000" smtClean="0"/>
              <a:t> </a:t>
            </a:r>
            <a:r>
              <a:rPr lang="en-GB" altLang="en-US" sz="2600" smtClean="0"/>
              <a:t> and </a:t>
            </a:r>
            <a:r>
              <a:rPr lang="en-GB" altLang="en-US" sz="2600" smtClean="0">
                <a:sym typeface="Symbol" panose="05050102010706020507" pitchFamily="18" charset="2"/>
              </a:rPr>
              <a:t></a:t>
            </a:r>
            <a:r>
              <a:rPr lang="en-GB" altLang="en-US" sz="2600" smtClean="0"/>
              <a:t> </a:t>
            </a:r>
            <a:r>
              <a:rPr lang="en-GB" altLang="en-US" sz="2600" smtClean="0">
                <a:sym typeface="Symbol" panose="05050102010706020507" pitchFamily="18" charset="2"/>
              </a:rPr>
              <a:t> 1/(2 </a:t>
            </a:r>
            <a:r>
              <a:rPr lang="en-GB" altLang="en-US" sz="2600" smtClean="0"/>
              <a:t>n</a:t>
            </a:r>
            <a:r>
              <a:rPr lang="en-GB" altLang="en-US" sz="2600" baseline="30000" smtClean="0">
                <a:cs typeface="Arial" panose="020B0604020202020204" pitchFamily="34" charset="0"/>
              </a:rPr>
              <a:t>½</a:t>
            </a:r>
            <a:r>
              <a:rPr lang="en-GB" altLang="en-US" sz="2600" smtClean="0">
                <a:sym typeface="Symbol" panose="05050102010706020507" pitchFamily="18" charset="2"/>
              </a:rPr>
              <a:t>) </a:t>
            </a:r>
            <a:r>
              <a:rPr lang="en-GB" altLang="en-US" sz="2600" baseline="30000" smtClean="0">
                <a:cs typeface="Arial" panose="020B0604020202020204" pitchFamily="34" charset="0"/>
              </a:rPr>
              <a:t>½  </a:t>
            </a:r>
            <a:r>
              <a:rPr lang="en-GB" altLang="en-US" sz="2600" smtClean="0"/>
              <a:t>and </a:t>
            </a:r>
            <a:r>
              <a:rPr lang="en-GB" altLang="en-US" sz="2600" smtClean="0">
                <a:sym typeface="Symbol" panose="05050102010706020507" pitchFamily="18" charset="2"/>
              </a:rPr>
              <a:t>  5</a:t>
            </a:r>
            <a:r>
              <a:rPr lang="en-GB" altLang="en-US" sz="2600" smtClean="0">
                <a:cs typeface="Arial" panose="020B0604020202020204" pitchFamily="34" charset="0"/>
                <a:sym typeface="Symbol" panose="05050102010706020507" pitchFamily="18" charset="2"/>
              </a:rPr>
              <a:t>°</a:t>
            </a:r>
            <a:r>
              <a:rPr lang="en-GB" altLang="en-US" sz="2600" smtClean="0"/>
              <a:t> </a:t>
            </a:r>
          </a:p>
          <a:p>
            <a:pPr eaLnBrk="1" hangingPunct="1">
              <a:lnSpc>
                <a:spcPct val="90000"/>
              </a:lnSpc>
              <a:spcAft>
                <a:spcPct val="20000"/>
              </a:spcAft>
            </a:pPr>
            <a:r>
              <a:rPr lang="en-GB" altLang="en-US" sz="2600" smtClean="0">
                <a:sym typeface="Symbol" panose="05050102010706020507" pitchFamily="18" charset="2"/>
              </a:rPr>
              <a:t></a:t>
            </a:r>
            <a:r>
              <a:rPr lang="en-GB" altLang="en-US" sz="2600" baseline="-25000" smtClean="0"/>
              <a:t>i</a:t>
            </a:r>
            <a:r>
              <a:rPr lang="en-GB" altLang="en-US" sz="2600" smtClean="0">
                <a:sym typeface="Symbol" panose="05050102010706020507" pitchFamily="18" charset="2"/>
              </a:rPr>
              <a:t>’ &lt; </a:t>
            </a:r>
            <a:r>
              <a:rPr lang="en-GB" altLang="en-US" sz="2600" baseline="-25000" smtClean="0">
                <a:sym typeface="Symbol" panose="05050102010706020507" pitchFamily="18" charset="2"/>
              </a:rPr>
              <a:t>0</a:t>
            </a:r>
            <a:r>
              <a:rPr lang="en-GB" altLang="en-US" sz="2600" smtClean="0">
                <a:sym typeface="Symbol" panose="05050102010706020507" pitchFamily="18" charset="2"/>
              </a:rPr>
              <a:t>  </a:t>
            </a:r>
            <a:r>
              <a:rPr lang="en-GB" altLang="en-US" sz="2600" baseline="-25000" smtClean="0"/>
              <a:t>i</a:t>
            </a:r>
            <a:r>
              <a:rPr lang="en-GB" altLang="en-US" sz="2600" smtClean="0">
                <a:sym typeface="Symbol" panose="05050102010706020507" pitchFamily="18" charset="2"/>
              </a:rPr>
              <a:t>’ = </a:t>
            </a:r>
            <a:r>
              <a:rPr lang="en-GB" altLang="en-US" sz="2600" baseline="-25000" smtClean="0">
                <a:sym typeface="Symbol" panose="05050102010706020507" pitchFamily="18" charset="2"/>
              </a:rPr>
              <a:t>0 </a:t>
            </a:r>
            <a:r>
              <a:rPr lang="en-GB" altLang="en-US" sz="2600" smtClean="0"/>
              <a:t>and  </a:t>
            </a:r>
          </a:p>
          <a:p>
            <a:pPr eaLnBrk="1" hangingPunct="1">
              <a:lnSpc>
                <a:spcPct val="90000"/>
              </a:lnSpc>
              <a:spcAft>
                <a:spcPct val="20000"/>
              </a:spcAft>
            </a:pPr>
            <a:r>
              <a:rPr lang="en-GB" altLang="en-US" sz="2600" smtClean="0">
                <a:cs typeface="Arial" panose="020B0604020202020204" pitchFamily="34" charset="0"/>
              </a:rPr>
              <a:t>| </a:t>
            </a:r>
            <a:r>
              <a:rPr lang="en-GB" altLang="en-US" sz="2600" smtClean="0">
                <a:sym typeface="Symbol" panose="05050102010706020507" pitchFamily="18" charset="2"/>
              </a:rPr>
              <a:t></a:t>
            </a:r>
            <a:r>
              <a:rPr lang="en-GB" altLang="en-US" sz="2600" smtClean="0"/>
              <a:t>’</a:t>
            </a:r>
            <a:r>
              <a:rPr lang="en-GB" altLang="en-US" sz="2600" baseline="-25000" smtClean="0"/>
              <a:t>j </a:t>
            </a:r>
            <a:r>
              <a:rPr lang="en-GB" altLang="en-US" sz="2600" smtClean="0">
                <a:cs typeface="Arial" panose="020B0604020202020204" pitchFamily="34" charset="0"/>
              </a:rPr>
              <a:t>| &gt; </a:t>
            </a:r>
            <a:r>
              <a:rPr lang="en-GB" altLang="en-US" sz="2600" smtClean="0">
                <a:cs typeface="Arial" panose="020B0604020202020204" pitchFamily="34" charset="0"/>
                <a:sym typeface="Symbol" panose="05050102010706020507" pitchFamily="18" charset="2"/>
              </a:rPr>
              <a:t>  </a:t>
            </a:r>
            <a:r>
              <a:rPr lang="en-GB" altLang="en-US" sz="2600" smtClean="0">
                <a:sym typeface="Symbol" panose="05050102010706020507" pitchFamily="18" charset="2"/>
              </a:rPr>
              <a:t></a:t>
            </a:r>
            <a:r>
              <a:rPr lang="en-GB" altLang="en-US" sz="2600" smtClean="0"/>
              <a:t>’</a:t>
            </a:r>
            <a:r>
              <a:rPr lang="en-GB" altLang="en-US" sz="2600" baseline="-25000" smtClean="0"/>
              <a:t>j </a:t>
            </a:r>
            <a:r>
              <a:rPr lang="en-GB" altLang="en-US" sz="2600" smtClean="0"/>
              <a:t>=</a:t>
            </a:r>
            <a:r>
              <a:rPr lang="en-GB" altLang="en-US" sz="2600" baseline="-25000" smtClean="0"/>
              <a:t> </a:t>
            </a:r>
            <a:r>
              <a:rPr lang="en-GB" altLang="en-US" sz="2600" smtClean="0">
                <a:sym typeface="Symbol" panose="05050102010706020507" pitchFamily="18" charset="2"/>
              </a:rPr>
              <a:t></a:t>
            </a:r>
            <a:r>
              <a:rPr lang="en-GB" altLang="en-US" sz="2600" smtClean="0"/>
              <a:t>’</a:t>
            </a:r>
            <a:r>
              <a:rPr lang="en-GB" altLang="en-US" sz="2600" baseline="-25000" smtClean="0"/>
              <a:t>j </a:t>
            </a:r>
            <a:r>
              <a:rPr lang="en-GB" altLang="en-US" sz="2600" smtClean="0"/>
              <a:t>- 2 </a:t>
            </a:r>
            <a:r>
              <a:rPr lang="en-GB" altLang="en-US" sz="2600" smtClean="0">
                <a:cs typeface="Arial" panose="020B0604020202020204" pitchFamily="34" charset="0"/>
                <a:sym typeface="Symbol" panose="05050102010706020507" pitchFamily="18" charset="2"/>
              </a:rPr>
              <a:t></a:t>
            </a:r>
            <a:r>
              <a:rPr lang="en-GB" altLang="en-US" sz="2600" smtClean="0"/>
              <a:t> sign(</a:t>
            </a:r>
            <a:r>
              <a:rPr lang="en-GB" altLang="en-US" sz="2600" smtClean="0">
                <a:sym typeface="Symbol" panose="05050102010706020507" pitchFamily="18" charset="2"/>
              </a:rPr>
              <a:t></a:t>
            </a:r>
            <a:r>
              <a:rPr lang="en-GB" altLang="en-US" sz="2600" smtClean="0"/>
              <a:t>’</a:t>
            </a:r>
            <a:r>
              <a:rPr lang="en-GB" altLang="en-US" sz="2600" baseline="-25000" smtClean="0"/>
              <a:t>j</a:t>
            </a:r>
            <a:r>
              <a:rPr lang="en-GB" altLang="en-US" sz="2600" smtClean="0"/>
              <a:t>)</a:t>
            </a:r>
          </a:p>
        </p:txBody>
      </p:sp>
    </p:spTree>
  </p:cSld>
  <p:clrMapOvr>
    <a:masterClrMapping/>
  </p:clrMapOvr>
  <p:transition>
    <p:push dir="u"/>
  </p:transition>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2"/>
          <p:cNvSpPr>
            <a:spLocks noGrp="1" noChangeArrowheads="1"/>
          </p:cNvSpPr>
          <p:nvPr>
            <p:ph type="title"/>
          </p:nvPr>
        </p:nvSpPr>
        <p:spPr/>
        <p:txBody>
          <a:bodyPr/>
          <a:lstStyle/>
          <a:p>
            <a:pPr eaLnBrk="1" hangingPunct="1"/>
            <a:r>
              <a:rPr lang="en-GB" altLang="en-US" smtClean="0"/>
              <a:t>Mutants with equal likelihood</a:t>
            </a:r>
          </a:p>
        </p:txBody>
      </p:sp>
      <p:sp>
        <p:nvSpPr>
          <p:cNvPr id="158723" name="Text Box 3"/>
          <p:cNvSpPr>
            <a:spLocks noGrp="1" noChangeArrowheads="1"/>
          </p:cNvSpPr>
          <p:nvPr>
            <p:ph type="body" idx="1"/>
          </p:nvPr>
        </p:nvSpPr>
        <p:spPr>
          <a:xfrm>
            <a:off x="838200" y="6096000"/>
            <a:ext cx="8001000" cy="609600"/>
          </a:xfrm>
          <a:noFill/>
        </p:spPr>
        <p:txBody>
          <a:bodyPr/>
          <a:lstStyle/>
          <a:p>
            <a:pPr eaLnBrk="1" hangingPunct="1">
              <a:spcBef>
                <a:spcPct val="0"/>
              </a:spcBef>
              <a:buClrTx/>
              <a:buFontTx/>
              <a:buNone/>
            </a:pPr>
            <a:r>
              <a:rPr lang="en-GB" altLang="en-US" sz="2600" smtClean="0"/>
              <a:t>Ellipse: mutants having the same chance to be created</a:t>
            </a:r>
          </a:p>
        </p:txBody>
      </p:sp>
      <p:pic>
        <p:nvPicPr>
          <p:cNvPr id="158724" name="Picture 4" descr="4-4small-g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14600" y="2438400"/>
            <a:ext cx="3314700" cy="3581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transition>
    <p:push dir="u"/>
  </p:transition>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2"/>
          <p:cNvSpPr>
            <a:spLocks noGrp="1" noChangeArrowheads="1"/>
          </p:cNvSpPr>
          <p:nvPr>
            <p:ph type="title"/>
          </p:nvPr>
        </p:nvSpPr>
        <p:spPr/>
        <p:txBody>
          <a:bodyPr/>
          <a:lstStyle/>
          <a:p>
            <a:pPr eaLnBrk="1" hangingPunct="1"/>
            <a:r>
              <a:rPr lang="en-GB" altLang="en-US" smtClean="0"/>
              <a:t>Recombination</a:t>
            </a:r>
          </a:p>
        </p:txBody>
      </p:sp>
      <p:sp>
        <p:nvSpPr>
          <p:cNvPr id="159747" name="Rectangle 3"/>
          <p:cNvSpPr>
            <a:spLocks noGrp="1" noChangeArrowheads="1"/>
          </p:cNvSpPr>
          <p:nvPr>
            <p:ph type="body" idx="1"/>
          </p:nvPr>
        </p:nvSpPr>
        <p:spPr/>
        <p:txBody>
          <a:bodyPr/>
          <a:lstStyle/>
          <a:p>
            <a:pPr eaLnBrk="1" hangingPunct="1"/>
            <a:r>
              <a:rPr lang="en-GB" altLang="en-US" smtClean="0"/>
              <a:t>Creates one child</a:t>
            </a:r>
          </a:p>
          <a:p>
            <a:pPr eaLnBrk="1" hangingPunct="1"/>
            <a:r>
              <a:rPr lang="en-GB" altLang="en-US" smtClean="0"/>
              <a:t>Acts per variable / position by either</a:t>
            </a:r>
          </a:p>
          <a:p>
            <a:pPr lvl="1" eaLnBrk="1" hangingPunct="1"/>
            <a:r>
              <a:rPr lang="en-GB" altLang="en-US" smtClean="0"/>
              <a:t>Averaging parental values, or</a:t>
            </a:r>
          </a:p>
          <a:p>
            <a:pPr lvl="1" eaLnBrk="1" hangingPunct="1"/>
            <a:r>
              <a:rPr lang="en-GB" altLang="en-US" smtClean="0"/>
              <a:t>Selecting one of the parental values</a:t>
            </a:r>
          </a:p>
          <a:p>
            <a:pPr eaLnBrk="1" hangingPunct="1"/>
            <a:r>
              <a:rPr lang="en-GB" altLang="en-US" smtClean="0"/>
              <a:t>From two or more parents by either:</a:t>
            </a:r>
          </a:p>
          <a:p>
            <a:pPr lvl="1" eaLnBrk="1" hangingPunct="1"/>
            <a:r>
              <a:rPr lang="en-GB" altLang="en-US" smtClean="0"/>
              <a:t>Using two selected parents to make a child</a:t>
            </a:r>
          </a:p>
          <a:p>
            <a:pPr lvl="1" eaLnBrk="1" hangingPunct="1"/>
            <a:r>
              <a:rPr lang="en-GB" altLang="en-US" smtClean="0"/>
              <a:t>Selecting two parents for each position anew </a:t>
            </a:r>
          </a:p>
        </p:txBody>
      </p:sp>
    </p:spTree>
  </p:cSld>
  <p:clrMapOvr>
    <a:masterClrMapping/>
  </p:clrMapOvr>
  <p:transition>
    <p:push dir="u"/>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pPr eaLnBrk="1" hangingPunct="1"/>
            <a:r>
              <a:rPr lang="en-US" altLang="en-US" smtClean="0"/>
              <a:t>EA Strategy Parameters</a:t>
            </a:r>
          </a:p>
        </p:txBody>
      </p:sp>
      <p:sp>
        <p:nvSpPr>
          <p:cNvPr id="33795" name="Rectangle 3"/>
          <p:cNvSpPr>
            <a:spLocks noGrp="1" noChangeArrowheads="1"/>
          </p:cNvSpPr>
          <p:nvPr>
            <p:ph type="body" idx="1"/>
          </p:nvPr>
        </p:nvSpPr>
        <p:spPr/>
        <p:txBody>
          <a:bodyPr/>
          <a:lstStyle/>
          <a:p>
            <a:pPr eaLnBrk="1" hangingPunct="1">
              <a:lnSpc>
                <a:spcPct val="90000"/>
              </a:lnSpc>
            </a:pPr>
            <a:r>
              <a:rPr lang="en-US" altLang="en-US" smtClean="0"/>
              <a:t>Population size</a:t>
            </a:r>
          </a:p>
          <a:p>
            <a:pPr eaLnBrk="1" hangingPunct="1">
              <a:lnSpc>
                <a:spcPct val="90000"/>
              </a:lnSpc>
            </a:pPr>
            <a:r>
              <a:rPr lang="en-US" altLang="en-US" smtClean="0"/>
              <a:t>Initialization related parameters</a:t>
            </a:r>
          </a:p>
          <a:p>
            <a:pPr eaLnBrk="1" hangingPunct="1">
              <a:lnSpc>
                <a:spcPct val="90000"/>
              </a:lnSpc>
            </a:pPr>
            <a:r>
              <a:rPr lang="en-US" altLang="en-US" smtClean="0"/>
              <a:t>Selection related parameters</a:t>
            </a:r>
          </a:p>
          <a:p>
            <a:pPr eaLnBrk="1" hangingPunct="1">
              <a:lnSpc>
                <a:spcPct val="90000"/>
              </a:lnSpc>
            </a:pPr>
            <a:r>
              <a:rPr lang="en-US" altLang="en-US" smtClean="0"/>
              <a:t>Number of offspring</a:t>
            </a:r>
          </a:p>
          <a:p>
            <a:pPr eaLnBrk="1" hangingPunct="1">
              <a:lnSpc>
                <a:spcPct val="90000"/>
              </a:lnSpc>
            </a:pPr>
            <a:r>
              <a:rPr lang="en-US" altLang="en-US" smtClean="0"/>
              <a:t>Recombination chance</a:t>
            </a:r>
          </a:p>
          <a:p>
            <a:pPr eaLnBrk="1" hangingPunct="1">
              <a:lnSpc>
                <a:spcPct val="90000"/>
              </a:lnSpc>
            </a:pPr>
            <a:r>
              <a:rPr lang="en-US" altLang="en-US" smtClean="0"/>
              <a:t>Mutation chance</a:t>
            </a:r>
          </a:p>
          <a:p>
            <a:pPr eaLnBrk="1" hangingPunct="1">
              <a:lnSpc>
                <a:spcPct val="90000"/>
              </a:lnSpc>
            </a:pPr>
            <a:r>
              <a:rPr lang="en-US" altLang="en-US" smtClean="0"/>
              <a:t>Mutation rate</a:t>
            </a:r>
          </a:p>
          <a:p>
            <a:pPr eaLnBrk="1" hangingPunct="1">
              <a:lnSpc>
                <a:spcPct val="90000"/>
              </a:lnSpc>
            </a:pPr>
            <a:r>
              <a:rPr lang="en-US" altLang="en-US" smtClean="0"/>
              <a:t>Termination related parameters</a:t>
            </a:r>
          </a:p>
        </p:txBody>
      </p:sp>
    </p:spTree>
  </p:cSld>
  <p:clrMapOvr>
    <a:masterClrMapping/>
  </p:clrMapOvr>
  <p:transition>
    <p:push dir="u"/>
  </p:transition>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2"/>
          <p:cNvSpPr>
            <a:spLocks noGrp="1" noChangeArrowheads="1"/>
          </p:cNvSpPr>
          <p:nvPr>
            <p:ph type="title"/>
          </p:nvPr>
        </p:nvSpPr>
        <p:spPr/>
        <p:txBody>
          <a:bodyPr/>
          <a:lstStyle/>
          <a:p>
            <a:pPr eaLnBrk="1" hangingPunct="1"/>
            <a:r>
              <a:rPr lang="en-GB" altLang="en-US" smtClean="0"/>
              <a:t>Names of recombinations </a:t>
            </a:r>
          </a:p>
        </p:txBody>
      </p:sp>
      <p:graphicFrame>
        <p:nvGraphicFramePr>
          <p:cNvPr id="314371" name="Group 3"/>
          <p:cNvGraphicFramePr>
            <a:graphicFrameLocks noGrp="1"/>
          </p:cNvGraphicFramePr>
          <p:nvPr>
            <p:ph type="tbl" idx="1"/>
          </p:nvPr>
        </p:nvGraphicFramePr>
        <p:xfrm>
          <a:off x="566738" y="1752600"/>
          <a:ext cx="8001000" cy="3805238"/>
        </p:xfrm>
        <a:graphic>
          <a:graphicData uri="http://schemas.openxmlformats.org/drawingml/2006/table">
            <a:tbl>
              <a:tblPr/>
              <a:tblGrid>
                <a:gridCol w="2667000">
                  <a:extLst>
                    <a:ext uri="{9D8B030D-6E8A-4147-A177-3AD203B41FA5}">
                      <a16:colId xmlns:a16="http://schemas.microsoft.com/office/drawing/2014/main" val="20000"/>
                    </a:ext>
                  </a:extLst>
                </a:gridCol>
                <a:gridCol w="2667000">
                  <a:extLst>
                    <a:ext uri="{9D8B030D-6E8A-4147-A177-3AD203B41FA5}">
                      <a16:colId xmlns:a16="http://schemas.microsoft.com/office/drawing/2014/main" val="20001"/>
                    </a:ext>
                  </a:extLst>
                </a:gridCol>
                <a:gridCol w="2667000">
                  <a:extLst>
                    <a:ext uri="{9D8B030D-6E8A-4147-A177-3AD203B41FA5}">
                      <a16:colId xmlns:a16="http://schemas.microsoft.com/office/drawing/2014/main" val="20002"/>
                    </a:ext>
                  </a:extLst>
                </a:gridCol>
              </a:tblGrid>
              <a:tr h="1280267">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0" lang="en-GB" sz="2600" b="0" i="0" u="none" strike="noStrike" cap="none" normalizeH="0" baseline="0" smtClean="0">
                        <a:ln>
                          <a:noFill/>
                        </a:ln>
                        <a:solidFill>
                          <a:schemeClr val="tx1"/>
                        </a:solidFill>
                        <a:effectLst/>
                        <a:latin typeface="Verdana" pitchFamily="34" charset="0"/>
                      </a:endParaRPr>
                    </a:p>
                  </a:txBody>
                  <a:tcPr marT="45724" marB="45724"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1">
                        <a:alpha val="50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GB" sz="2600" b="0" i="0" u="none" strike="noStrike" cap="none" normalizeH="0" baseline="0" smtClean="0">
                          <a:ln>
                            <a:noFill/>
                          </a:ln>
                          <a:solidFill>
                            <a:schemeClr val="tx1"/>
                          </a:solidFill>
                          <a:effectLst/>
                          <a:latin typeface="Verdana" pitchFamily="34" charset="0"/>
                        </a:rPr>
                        <a:t>Two fixed parents</a:t>
                      </a:r>
                    </a:p>
                  </a:txBody>
                  <a:tcPr marT="45724" marB="45724"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1">
                        <a:alpha val="50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GB" sz="2600" b="0" i="0" u="none" strike="noStrike" cap="none" normalizeH="0" baseline="0" smtClean="0">
                          <a:ln>
                            <a:noFill/>
                          </a:ln>
                          <a:solidFill>
                            <a:schemeClr val="tx1"/>
                          </a:solidFill>
                          <a:effectLst/>
                          <a:latin typeface="Verdana" pitchFamily="34" charset="0"/>
                        </a:rPr>
                        <a:t>Two parents selected for each i</a:t>
                      </a:r>
                    </a:p>
                  </a:txBody>
                  <a:tcPr marT="45724" marB="45724" anchor="ct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1">
                        <a:alpha val="50000"/>
                      </a:schemeClr>
                    </a:solidFill>
                  </a:tcPr>
                </a:tc>
                <a:extLst>
                  <a:ext uri="{0D108BD9-81ED-4DB2-BD59-A6C34878D82A}">
                    <a16:rowId xmlns:a16="http://schemas.microsoft.com/office/drawing/2014/main" val="10000"/>
                  </a:ext>
                </a:extLst>
              </a:tr>
              <a:tr h="1244704">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GB" sz="2600" b="0" i="0" u="none" strike="noStrike" cap="none" normalizeH="0" baseline="0" smtClean="0">
                          <a:ln>
                            <a:noFill/>
                          </a:ln>
                          <a:solidFill>
                            <a:schemeClr val="tx1"/>
                          </a:solidFill>
                          <a:effectLst/>
                          <a:latin typeface="Verdana" pitchFamily="34" charset="0"/>
                        </a:rPr>
                        <a:t>z</a:t>
                      </a:r>
                      <a:r>
                        <a:rPr kumimoji="0" lang="en-GB" sz="2600" b="0" i="0" u="none" strike="noStrike" cap="none" normalizeH="0" baseline="-25000" smtClean="0">
                          <a:ln>
                            <a:noFill/>
                          </a:ln>
                          <a:solidFill>
                            <a:schemeClr val="tx1"/>
                          </a:solidFill>
                          <a:effectLst/>
                          <a:latin typeface="Verdana" pitchFamily="34" charset="0"/>
                        </a:rPr>
                        <a:t>i</a:t>
                      </a:r>
                      <a:r>
                        <a:rPr kumimoji="0" lang="en-GB" sz="2600" b="0" i="0" u="none" strike="noStrike" cap="none" normalizeH="0" baseline="0" smtClean="0">
                          <a:ln>
                            <a:noFill/>
                          </a:ln>
                          <a:solidFill>
                            <a:schemeClr val="tx1"/>
                          </a:solidFill>
                          <a:effectLst/>
                          <a:latin typeface="Verdana" pitchFamily="34" charset="0"/>
                        </a:rPr>
                        <a:t> = (x</a:t>
                      </a:r>
                      <a:r>
                        <a:rPr kumimoji="0" lang="en-GB" sz="2600" b="0" i="0" u="none" strike="noStrike" cap="none" normalizeH="0" baseline="-25000" smtClean="0">
                          <a:ln>
                            <a:noFill/>
                          </a:ln>
                          <a:solidFill>
                            <a:schemeClr val="tx1"/>
                          </a:solidFill>
                          <a:effectLst/>
                          <a:latin typeface="Verdana" pitchFamily="34" charset="0"/>
                        </a:rPr>
                        <a:t>i</a:t>
                      </a:r>
                      <a:r>
                        <a:rPr kumimoji="0" lang="en-GB" sz="2600" b="0" i="0" u="none" strike="noStrike" cap="none" normalizeH="0" baseline="0" smtClean="0">
                          <a:ln>
                            <a:noFill/>
                          </a:ln>
                          <a:solidFill>
                            <a:schemeClr val="tx1"/>
                          </a:solidFill>
                          <a:effectLst/>
                          <a:latin typeface="Verdana" pitchFamily="34" charset="0"/>
                        </a:rPr>
                        <a:t> + y</a:t>
                      </a:r>
                      <a:r>
                        <a:rPr kumimoji="0" lang="en-GB" sz="2600" b="0" i="0" u="none" strike="noStrike" cap="none" normalizeH="0" baseline="-25000" smtClean="0">
                          <a:ln>
                            <a:noFill/>
                          </a:ln>
                          <a:solidFill>
                            <a:schemeClr val="tx1"/>
                          </a:solidFill>
                          <a:effectLst/>
                          <a:latin typeface="Verdana" pitchFamily="34" charset="0"/>
                        </a:rPr>
                        <a:t>i</a:t>
                      </a:r>
                      <a:r>
                        <a:rPr kumimoji="0" lang="en-GB" sz="2600" b="0" i="0" u="none" strike="noStrike" cap="none" normalizeH="0" baseline="0" smtClean="0">
                          <a:ln>
                            <a:noFill/>
                          </a:ln>
                          <a:solidFill>
                            <a:schemeClr val="tx1"/>
                          </a:solidFill>
                          <a:effectLst/>
                          <a:latin typeface="Verdana" pitchFamily="34" charset="0"/>
                        </a:rPr>
                        <a:t>)/2 </a:t>
                      </a:r>
                    </a:p>
                  </a:txBody>
                  <a:tcPr marT="45724" marB="45724" anchor="ct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1">
                        <a:alpha val="50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GB" sz="2600" b="0" i="0" u="none" strike="noStrike" cap="none" normalizeH="0" baseline="0" smtClean="0">
                          <a:ln>
                            <a:noFill/>
                          </a:ln>
                          <a:solidFill>
                            <a:schemeClr val="tx1"/>
                          </a:solidFill>
                          <a:effectLst/>
                          <a:latin typeface="Verdana" pitchFamily="34" charset="0"/>
                        </a:rPr>
                        <a:t>Local intermediary</a:t>
                      </a:r>
                    </a:p>
                  </a:txBody>
                  <a:tcPr marT="45724" marB="45724"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GB" sz="2600" b="0" i="0" u="none" strike="noStrike" cap="none" normalizeH="0" baseline="0" smtClean="0">
                          <a:ln>
                            <a:noFill/>
                          </a:ln>
                          <a:solidFill>
                            <a:schemeClr val="tx1"/>
                          </a:solidFill>
                          <a:effectLst/>
                          <a:latin typeface="Verdana" pitchFamily="34" charset="0"/>
                        </a:rPr>
                        <a:t>Global intermediary</a:t>
                      </a:r>
                    </a:p>
                  </a:txBody>
                  <a:tcPr marT="45724" marB="45724" anchor="ct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280267">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GB" sz="2600" b="0" i="0" u="none" strike="noStrike" cap="none" normalizeH="0" baseline="0" smtClean="0">
                          <a:ln>
                            <a:noFill/>
                          </a:ln>
                          <a:solidFill>
                            <a:schemeClr val="tx1"/>
                          </a:solidFill>
                          <a:effectLst/>
                          <a:latin typeface="Verdana" pitchFamily="34" charset="0"/>
                        </a:rPr>
                        <a:t>z</a:t>
                      </a:r>
                      <a:r>
                        <a:rPr kumimoji="0" lang="en-GB" sz="2600" b="0" i="0" u="none" strike="noStrike" cap="none" normalizeH="0" baseline="-25000" smtClean="0">
                          <a:ln>
                            <a:noFill/>
                          </a:ln>
                          <a:solidFill>
                            <a:schemeClr val="tx1"/>
                          </a:solidFill>
                          <a:effectLst/>
                          <a:latin typeface="Verdana" pitchFamily="34" charset="0"/>
                        </a:rPr>
                        <a:t>i</a:t>
                      </a:r>
                      <a:r>
                        <a:rPr kumimoji="0" lang="en-GB" sz="2600" b="0" i="0" u="none" strike="noStrike" cap="none" normalizeH="0" baseline="0" smtClean="0">
                          <a:ln>
                            <a:noFill/>
                          </a:ln>
                          <a:solidFill>
                            <a:schemeClr val="tx1"/>
                          </a:solidFill>
                          <a:effectLst/>
                          <a:latin typeface="Verdana" pitchFamily="34" charset="0"/>
                        </a:rPr>
                        <a:t> is x</a:t>
                      </a:r>
                      <a:r>
                        <a:rPr kumimoji="0" lang="en-GB" sz="2600" b="0" i="0" u="none" strike="noStrike" cap="none" normalizeH="0" baseline="-25000" smtClean="0">
                          <a:ln>
                            <a:noFill/>
                          </a:ln>
                          <a:solidFill>
                            <a:schemeClr val="tx1"/>
                          </a:solidFill>
                          <a:effectLst/>
                          <a:latin typeface="Verdana" pitchFamily="34" charset="0"/>
                        </a:rPr>
                        <a:t>i</a:t>
                      </a:r>
                      <a:r>
                        <a:rPr kumimoji="0" lang="en-GB" sz="2600" b="0" i="0" u="none" strike="noStrike" cap="none" normalizeH="0" baseline="0" smtClean="0">
                          <a:ln>
                            <a:noFill/>
                          </a:ln>
                          <a:solidFill>
                            <a:schemeClr val="tx1"/>
                          </a:solidFill>
                          <a:effectLst/>
                          <a:latin typeface="Verdana" pitchFamily="34" charset="0"/>
                        </a:rPr>
                        <a:t> or y</a:t>
                      </a:r>
                      <a:r>
                        <a:rPr kumimoji="0" lang="en-GB" sz="2600" b="0" i="0" u="none" strike="noStrike" cap="none" normalizeH="0" baseline="-25000" smtClean="0">
                          <a:ln>
                            <a:noFill/>
                          </a:ln>
                          <a:solidFill>
                            <a:schemeClr val="tx1"/>
                          </a:solidFill>
                          <a:effectLst/>
                          <a:latin typeface="Verdana" pitchFamily="34" charset="0"/>
                        </a:rPr>
                        <a:t>i</a:t>
                      </a:r>
                      <a:r>
                        <a:rPr kumimoji="0" lang="en-GB" sz="2600" b="0" i="0" u="none" strike="noStrike" cap="none" normalizeH="0" baseline="0" smtClean="0">
                          <a:ln>
                            <a:noFill/>
                          </a:ln>
                          <a:solidFill>
                            <a:schemeClr val="tx1"/>
                          </a:solidFill>
                          <a:effectLst/>
                          <a:latin typeface="Verdana" pitchFamily="34" charset="0"/>
                        </a:rPr>
                        <a:t> chosen randomly </a:t>
                      </a:r>
                    </a:p>
                  </a:txBody>
                  <a:tcPr marT="45724" marB="45724" anchor="ct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accent1">
                        <a:alpha val="50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GB" sz="2600" b="0" i="0" u="none" strike="noStrike" cap="none" normalizeH="0" baseline="0" smtClean="0">
                          <a:ln>
                            <a:noFill/>
                          </a:ln>
                          <a:solidFill>
                            <a:schemeClr val="tx1"/>
                          </a:solidFill>
                          <a:effectLst/>
                          <a:latin typeface="Verdana" pitchFamily="34" charset="0"/>
                        </a:rPr>
                        <a:t>Local </a:t>
                      </a:r>
                    </a:p>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GB" sz="2600" b="0" i="0" u="none" strike="noStrike" cap="none" normalizeH="0" baseline="0" smtClean="0">
                          <a:ln>
                            <a:noFill/>
                          </a:ln>
                          <a:solidFill>
                            <a:schemeClr val="tx1"/>
                          </a:solidFill>
                          <a:effectLst/>
                          <a:latin typeface="Verdana" pitchFamily="34" charset="0"/>
                        </a:rPr>
                        <a:t>discrete</a:t>
                      </a:r>
                    </a:p>
                  </a:txBody>
                  <a:tcPr marT="45724" marB="45724"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GB" sz="2600" b="0" i="0" u="none" strike="noStrike" cap="none" normalizeH="0" baseline="0" smtClean="0">
                          <a:ln>
                            <a:noFill/>
                          </a:ln>
                          <a:solidFill>
                            <a:schemeClr val="tx1"/>
                          </a:solidFill>
                          <a:effectLst/>
                          <a:latin typeface="Verdana" pitchFamily="34" charset="0"/>
                        </a:rPr>
                        <a:t>Global </a:t>
                      </a:r>
                    </a:p>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GB" sz="2600" b="0" i="0" u="none" strike="noStrike" cap="none" normalizeH="0" baseline="0" smtClean="0">
                          <a:ln>
                            <a:noFill/>
                          </a:ln>
                          <a:solidFill>
                            <a:schemeClr val="tx1"/>
                          </a:solidFill>
                          <a:effectLst/>
                          <a:latin typeface="Verdana" pitchFamily="34" charset="0"/>
                        </a:rPr>
                        <a:t>discrete</a:t>
                      </a:r>
                    </a:p>
                  </a:txBody>
                  <a:tcPr marT="45724" marB="45724" anchor="ct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Tree>
  </p:cSld>
  <p:clrMapOvr>
    <a:masterClrMapping/>
  </p:clrMapOvr>
  <p:transition>
    <p:push dir="u"/>
  </p:transition>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2"/>
          <p:cNvSpPr>
            <a:spLocks noGrp="1" noChangeArrowheads="1"/>
          </p:cNvSpPr>
          <p:nvPr>
            <p:ph type="title"/>
          </p:nvPr>
        </p:nvSpPr>
        <p:spPr/>
        <p:txBody>
          <a:bodyPr/>
          <a:lstStyle/>
          <a:p>
            <a:pPr eaLnBrk="1" hangingPunct="1"/>
            <a:r>
              <a:rPr lang="en-US" altLang="en-US" smtClean="0"/>
              <a:t>Multimodal Problems</a:t>
            </a:r>
          </a:p>
        </p:txBody>
      </p:sp>
      <p:sp>
        <p:nvSpPr>
          <p:cNvPr id="161795" name="Rectangle 3"/>
          <p:cNvSpPr>
            <a:spLocks noGrp="1" noChangeArrowheads="1"/>
          </p:cNvSpPr>
          <p:nvPr>
            <p:ph type="body" idx="1"/>
          </p:nvPr>
        </p:nvSpPr>
        <p:spPr/>
        <p:txBody>
          <a:bodyPr/>
          <a:lstStyle/>
          <a:p>
            <a:pPr eaLnBrk="1" hangingPunct="1"/>
            <a:r>
              <a:rPr lang="en-US" altLang="en-US" smtClean="0"/>
              <a:t>Multimodal def.: multiple local optima and at least one local optimum is not globally optimal</a:t>
            </a:r>
          </a:p>
          <a:p>
            <a:pPr eaLnBrk="1" hangingPunct="1"/>
            <a:r>
              <a:rPr lang="en-US" altLang="en-US" smtClean="0"/>
              <a:t>Adaptive landscapes &amp; neighborhoods</a:t>
            </a:r>
          </a:p>
          <a:p>
            <a:pPr eaLnBrk="1" hangingPunct="1"/>
            <a:r>
              <a:rPr lang="en-US" altLang="en-US" smtClean="0"/>
              <a:t>Basins of attraction &amp; Niches</a:t>
            </a:r>
          </a:p>
          <a:p>
            <a:pPr eaLnBrk="1" hangingPunct="1"/>
            <a:r>
              <a:rPr lang="en-US" altLang="en-US" smtClean="0"/>
              <a:t>Motivation for identifying a diverse set of high quality solutions:</a:t>
            </a:r>
          </a:p>
          <a:p>
            <a:pPr lvl="1" eaLnBrk="1" hangingPunct="1"/>
            <a:r>
              <a:rPr lang="en-US" altLang="en-US" smtClean="0"/>
              <a:t>Allow for human judgment</a:t>
            </a:r>
          </a:p>
          <a:p>
            <a:pPr lvl="1" eaLnBrk="1" hangingPunct="1"/>
            <a:r>
              <a:rPr lang="en-US" altLang="en-US" smtClean="0"/>
              <a:t>Sharp peak niches may be overfitted</a:t>
            </a:r>
          </a:p>
        </p:txBody>
      </p:sp>
    </p:spTree>
  </p:cSld>
  <p:clrMapOvr>
    <a:masterClrMapping/>
  </p:clrMapOvr>
  <p:transition>
    <p:push dir="u"/>
  </p:transition>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2"/>
          <p:cNvSpPr>
            <a:spLocks noGrp="1" noChangeArrowheads="1"/>
          </p:cNvSpPr>
          <p:nvPr>
            <p:ph type="title"/>
          </p:nvPr>
        </p:nvSpPr>
        <p:spPr/>
        <p:txBody>
          <a:bodyPr/>
          <a:lstStyle/>
          <a:p>
            <a:pPr eaLnBrk="1" hangingPunct="1"/>
            <a:r>
              <a:rPr lang="en-US" altLang="en-US" smtClean="0"/>
              <a:t>Restricted Mating</a:t>
            </a:r>
          </a:p>
        </p:txBody>
      </p:sp>
      <p:sp>
        <p:nvSpPr>
          <p:cNvPr id="162819" name="Rectangle 3"/>
          <p:cNvSpPr>
            <a:spLocks noGrp="1" noChangeArrowheads="1"/>
          </p:cNvSpPr>
          <p:nvPr>
            <p:ph type="body" idx="1"/>
          </p:nvPr>
        </p:nvSpPr>
        <p:spPr/>
        <p:txBody>
          <a:bodyPr/>
          <a:lstStyle/>
          <a:p>
            <a:pPr eaLnBrk="1" hangingPunct="1">
              <a:lnSpc>
                <a:spcPct val="90000"/>
              </a:lnSpc>
            </a:pPr>
            <a:r>
              <a:rPr lang="en-US" altLang="en-US" sz="2600" dirty="0" err="1" smtClean="0"/>
              <a:t>Panmictic</a:t>
            </a:r>
            <a:r>
              <a:rPr lang="en-US" altLang="en-US" sz="2600" dirty="0" smtClean="0"/>
              <a:t> vs. restricted mating</a:t>
            </a:r>
          </a:p>
          <a:p>
            <a:pPr eaLnBrk="1" hangingPunct="1">
              <a:lnSpc>
                <a:spcPct val="90000"/>
              </a:lnSpc>
            </a:pPr>
            <a:r>
              <a:rPr lang="en-US" altLang="en-US" sz="2600" dirty="0" smtClean="0"/>
              <a:t>Finite pop size + </a:t>
            </a:r>
            <a:r>
              <a:rPr lang="en-US" altLang="en-US" sz="2600" dirty="0" err="1" smtClean="0"/>
              <a:t>panmictic</a:t>
            </a:r>
            <a:r>
              <a:rPr lang="en-US" altLang="en-US" sz="2600" dirty="0" smtClean="0"/>
              <a:t> mating -&gt; genetic drift</a:t>
            </a:r>
          </a:p>
          <a:p>
            <a:pPr eaLnBrk="1" hangingPunct="1">
              <a:lnSpc>
                <a:spcPct val="90000"/>
              </a:lnSpc>
            </a:pPr>
            <a:r>
              <a:rPr lang="en-US" altLang="en-US" sz="2600" dirty="0" smtClean="0"/>
              <a:t>Local Adaptation (environmental niche)</a:t>
            </a:r>
          </a:p>
          <a:p>
            <a:pPr eaLnBrk="1" hangingPunct="1">
              <a:lnSpc>
                <a:spcPct val="90000"/>
              </a:lnSpc>
            </a:pPr>
            <a:r>
              <a:rPr lang="en-US" altLang="en-US" sz="2600" dirty="0" smtClean="0"/>
              <a:t>Punctuated Equilibria</a:t>
            </a:r>
          </a:p>
          <a:p>
            <a:pPr lvl="1" eaLnBrk="1" hangingPunct="1">
              <a:lnSpc>
                <a:spcPct val="90000"/>
              </a:lnSpc>
            </a:pPr>
            <a:r>
              <a:rPr lang="en-US" altLang="en-US" sz="2200" dirty="0" smtClean="0"/>
              <a:t>Evolutionary Stasis</a:t>
            </a:r>
          </a:p>
          <a:p>
            <a:pPr lvl="1" eaLnBrk="1" hangingPunct="1">
              <a:lnSpc>
                <a:spcPct val="90000"/>
              </a:lnSpc>
            </a:pPr>
            <a:r>
              <a:rPr lang="en-US" altLang="en-US" sz="2200" dirty="0" smtClean="0"/>
              <a:t>Demes</a:t>
            </a:r>
          </a:p>
          <a:p>
            <a:pPr eaLnBrk="1" hangingPunct="1">
              <a:lnSpc>
                <a:spcPct val="90000"/>
              </a:lnSpc>
            </a:pPr>
            <a:r>
              <a:rPr lang="en-US" altLang="en-US" sz="2600" dirty="0" smtClean="0"/>
              <a:t>Speciation (end result of increasingly specialized adaptation to particular environmental niches)</a:t>
            </a:r>
          </a:p>
        </p:txBody>
      </p:sp>
    </p:spTree>
  </p:cSld>
  <p:clrMapOvr>
    <a:masterClrMapping/>
  </p:clrMapOvr>
  <p:transition>
    <p:push dir="u"/>
  </p:transition>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2"/>
          <p:cNvSpPr>
            <a:spLocks noGrp="1" noChangeArrowheads="1"/>
          </p:cNvSpPr>
          <p:nvPr>
            <p:ph type="title"/>
          </p:nvPr>
        </p:nvSpPr>
        <p:spPr/>
        <p:txBody>
          <a:bodyPr/>
          <a:lstStyle/>
          <a:p>
            <a:pPr eaLnBrk="1" hangingPunct="1"/>
            <a:r>
              <a:rPr lang="en-US" altLang="en-US" smtClean="0"/>
              <a:t>EA spaces</a:t>
            </a:r>
          </a:p>
        </p:txBody>
      </p:sp>
      <p:graphicFrame>
        <p:nvGraphicFramePr>
          <p:cNvPr id="372759" name="Group 23"/>
          <p:cNvGraphicFramePr>
            <a:graphicFrameLocks noGrp="1"/>
          </p:cNvGraphicFramePr>
          <p:nvPr>
            <p:ph idx="1"/>
          </p:nvPr>
        </p:nvGraphicFramePr>
        <p:xfrm>
          <a:off x="566738" y="1752600"/>
          <a:ext cx="8001000" cy="4267200"/>
        </p:xfrm>
        <a:graphic>
          <a:graphicData uri="http://schemas.openxmlformats.org/drawingml/2006/table">
            <a:tbl>
              <a:tblPr/>
              <a:tblGrid>
                <a:gridCol w="4000500">
                  <a:extLst>
                    <a:ext uri="{9D8B030D-6E8A-4147-A177-3AD203B41FA5}">
                      <a16:colId xmlns:a16="http://schemas.microsoft.com/office/drawing/2014/main" val="20000"/>
                    </a:ext>
                  </a:extLst>
                </a:gridCol>
                <a:gridCol w="4000500">
                  <a:extLst>
                    <a:ext uri="{9D8B030D-6E8A-4147-A177-3AD203B41FA5}">
                      <a16:colId xmlns:a16="http://schemas.microsoft.com/office/drawing/2014/main" val="20001"/>
                    </a:ext>
                  </a:extLst>
                </a:gridCol>
              </a:tblGrid>
              <a:tr h="1066800">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3200" b="0" i="0" u="none" strike="noStrike" cap="none" normalizeH="0" baseline="0" smtClean="0">
                          <a:ln>
                            <a:noFill/>
                          </a:ln>
                          <a:solidFill>
                            <a:schemeClr val="tx1"/>
                          </a:solidFill>
                          <a:effectLst/>
                          <a:latin typeface="Verdana" pitchFamily="34" charset="0"/>
                        </a:rPr>
                        <a:t>Biology</a:t>
                      </a:r>
                    </a:p>
                  </a:txBody>
                  <a:tcPr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3200" b="0" i="0" u="none" strike="noStrike" cap="none" normalizeH="0" baseline="0" smtClean="0">
                          <a:ln>
                            <a:noFill/>
                          </a:ln>
                          <a:solidFill>
                            <a:schemeClr val="tx1"/>
                          </a:solidFill>
                          <a:effectLst/>
                          <a:latin typeface="Verdana" pitchFamily="34" charset="0"/>
                        </a:rPr>
                        <a:t>EA</a:t>
                      </a:r>
                    </a:p>
                  </a:txBody>
                  <a:tcPr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1066800">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3200" b="0" i="0" u="none" strike="noStrike" cap="none" normalizeH="0" baseline="0" smtClean="0">
                          <a:ln>
                            <a:noFill/>
                          </a:ln>
                          <a:solidFill>
                            <a:schemeClr val="tx1"/>
                          </a:solidFill>
                          <a:effectLst/>
                          <a:latin typeface="Verdana" pitchFamily="34" charset="0"/>
                        </a:rPr>
                        <a:t>Geographical</a:t>
                      </a:r>
                    </a:p>
                  </a:txBody>
                  <a:tcPr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3200" b="0" i="0" u="none" strike="noStrike" cap="none" normalizeH="0" baseline="0" smtClean="0">
                          <a:ln>
                            <a:noFill/>
                          </a:ln>
                          <a:solidFill>
                            <a:schemeClr val="tx1"/>
                          </a:solidFill>
                          <a:effectLst/>
                          <a:latin typeface="Verdana" pitchFamily="34" charset="0"/>
                        </a:rPr>
                        <a:t>Algorithmic</a:t>
                      </a:r>
                    </a:p>
                  </a:txBody>
                  <a:tcPr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066800">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3200" b="0" i="0" u="none" strike="noStrike" cap="none" normalizeH="0" baseline="0" smtClean="0">
                          <a:ln>
                            <a:noFill/>
                          </a:ln>
                          <a:solidFill>
                            <a:schemeClr val="tx1"/>
                          </a:solidFill>
                          <a:effectLst/>
                          <a:latin typeface="Verdana" pitchFamily="34" charset="0"/>
                        </a:rPr>
                        <a:t>Genotype</a:t>
                      </a:r>
                    </a:p>
                  </a:txBody>
                  <a:tcPr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3200" b="0" i="0" u="none" strike="noStrike" cap="none" normalizeH="0" baseline="0" smtClean="0">
                          <a:ln>
                            <a:noFill/>
                          </a:ln>
                          <a:solidFill>
                            <a:schemeClr val="tx1"/>
                          </a:solidFill>
                          <a:effectLst/>
                          <a:latin typeface="Verdana" pitchFamily="34" charset="0"/>
                        </a:rPr>
                        <a:t>Representation</a:t>
                      </a:r>
                    </a:p>
                  </a:txBody>
                  <a:tcPr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1066800">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3200" b="0" i="0" u="none" strike="noStrike" cap="none" normalizeH="0" baseline="0" smtClean="0">
                          <a:ln>
                            <a:noFill/>
                          </a:ln>
                          <a:solidFill>
                            <a:schemeClr val="tx1"/>
                          </a:solidFill>
                          <a:effectLst/>
                          <a:latin typeface="Verdana" pitchFamily="34" charset="0"/>
                        </a:rPr>
                        <a:t>Phenotype</a:t>
                      </a:r>
                    </a:p>
                  </a:txBody>
                  <a:tcPr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3200" b="0" i="0" u="none" strike="noStrike" cap="none" normalizeH="0" baseline="0" smtClean="0">
                          <a:ln>
                            <a:noFill/>
                          </a:ln>
                          <a:solidFill>
                            <a:schemeClr val="tx1"/>
                          </a:solidFill>
                          <a:effectLst/>
                          <a:latin typeface="Verdana" pitchFamily="34" charset="0"/>
                        </a:rPr>
                        <a:t>Solution</a:t>
                      </a:r>
                    </a:p>
                  </a:txBody>
                  <a:tcPr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Tree>
  </p:cSld>
  <p:clrMapOvr>
    <a:masterClrMapping/>
  </p:clrMapOvr>
  <p:transition>
    <p:push dir="u"/>
  </p:transition>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2"/>
          <p:cNvSpPr>
            <a:spLocks noGrp="1" noChangeArrowheads="1"/>
          </p:cNvSpPr>
          <p:nvPr>
            <p:ph type="title"/>
          </p:nvPr>
        </p:nvSpPr>
        <p:spPr/>
        <p:txBody>
          <a:bodyPr/>
          <a:lstStyle/>
          <a:p>
            <a:pPr eaLnBrk="1" hangingPunct="1"/>
            <a:r>
              <a:rPr lang="en-US" altLang="en-US" sz="3400" smtClean="0"/>
              <a:t>Implicit diverse solution identification (1)</a:t>
            </a:r>
          </a:p>
        </p:txBody>
      </p:sp>
      <p:sp>
        <p:nvSpPr>
          <p:cNvPr id="164867" name="Rectangle 3"/>
          <p:cNvSpPr>
            <a:spLocks noGrp="1" noChangeArrowheads="1"/>
          </p:cNvSpPr>
          <p:nvPr>
            <p:ph type="body" idx="1"/>
          </p:nvPr>
        </p:nvSpPr>
        <p:spPr>
          <a:xfrm>
            <a:off x="228600" y="1752600"/>
            <a:ext cx="8686800" cy="4267200"/>
          </a:xfrm>
        </p:spPr>
        <p:txBody>
          <a:bodyPr/>
          <a:lstStyle/>
          <a:p>
            <a:pPr eaLnBrk="1" hangingPunct="1"/>
            <a:r>
              <a:rPr lang="en-US" altLang="en-US" smtClean="0"/>
              <a:t>Multiple runs of standard EA</a:t>
            </a:r>
          </a:p>
          <a:p>
            <a:pPr lvl="1" eaLnBrk="1" hangingPunct="1"/>
            <a:r>
              <a:rPr lang="en-US" altLang="en-US" smtClean="0"/>
              <a:t>Non-uniform basins of attraction problematic</a:t>
            </a:r>
          </a:p>
          <a:p>
            <a:pPr eaLnBrk="1" hangingPunct="1"/>
            <a:r>
              <a:rPr lang="en-US" altLang="en-US" smtClean="0"/>
              <a:t>Island Model (coarse-grain parallel)</a:t>
            </a:r>
          </a:p>
          <a:p>
            <a:pPr lvl="1" eaLnBrk="1" hangingPunct="1"/>
            <a:r>
              <a:rPr lang="en-US" altLang="en-US" smtClean="0"/>
              <a:t>Punctuated Equilibria</a:t>
            </a:r>
          </a:p>
          <a:p>
            <a:pPr lvl="1" eaLnBrk="1" hangingPunct="1"/>
            <a:r>
              <a:rPr lang="en-US" altLang="en-US" smtClean="0"/>
              <a:t>Epoch, migration</a:t>
            </a:r>
          </a:p>
          <a:p>
            <a:pPr lvl="1" eaLnBrk="1" hangingPunct="1"/>
            <a:r>
              <a:rPr lang="en-US" altLang="en-US" smtClean="0"/>
              <a:t>Communication characteristics</a:t>
            </a:r>
          </a:p>
          <a:p>
            <a:pPr lvl="1" eaLnBrk="1" hangingPunct="1"/>
            <a:r>
              <a:rPr lang="en-US" altLang="en-US" smtClean="0"/>
              <a:t>Initialization: number of islands and respective population sizes</a:t>
            </a:r>
          </a:p>
          <a:p>
            <a:pPr lvl="1" eaLnBrk="1" hangingPunct="1"/>
            <a:endParaRPr lang="en-US" altLang="en-US" smtClean="0"/>
          </a:p>
        </p:txBody>
      </p:sp>
    </p:spTree>
  </p:cSld>
  <p:clrMapOvr>
    <a:masterClrMapping/>
  </p:clrMapOvr>
  <p:transition>
    <p:push dir="u"/>
  </p:transition>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2"/>
          <p:cNvSpPr>
            <a:spLocks noGrp="1" noChangeArrowheads="1"/>
          </p:cNvSpPr>
          <p:nvPr>
            <p:ph type="title"/>
          </p:nvPr>
        </p:nvSpPr>
        <p:spPr/>
        <p:txBody>
          <a:bodyPr/>
          <a:lstStyle/>
          <a:p>
            <a:pPr eaLnBrk="1" hangingPunct="1"/>
            <a:r>
              <a:rPr lang="en-US" altLang="en-US" sz="3400" smtClean="0"/>
              <a:t>Implicit diverse solution identification (2)</a:t>
            </a:r>
          </a:p>
        </p:txBody>
      </p:sp>
      <p:sp>
        <p:nvSpPr>
          <p:cNvPr id="165891" name="Rectangle 3"/>
          <p:cNvSpPr>
            <a:spLocks noGrp="1" noChangeArrowheads="1"/>
          </p:cNvSpPr>
          <p:nvPr>
            <p:ph type="body" idx="1"/>
          </p:nvPr>
        </p:nvSpPr>
        <p:spPr/>
        <p:txBody>
          <a:bodyPr/>
          <a:lstStyle/>
          <a:p>
            <a:pPr eaLnBrk="1" hangingPunct="1"/>
            <a:r>
              <a:rPr lang="en-US" altLang="en-US" smtClean="0"/>
              <a:t>Diffusion Model EAs</a:t>
            </a:r>
          </a:p>
          <a:p>
            <a:pPr lvl="1" eaLnBrk="1" hangingPunct="1"/>
            <a:r>
              <a:rPr lang="en-US" altLang="en-US" smtClean="0"/>
              <a:t>Single Population, Single Species</a:t>
            </a:r>
          </a:p>
          <a:p>
            <a:pPr lvl="1" eaLnBrk="1" hangingPunct="1"/>
            <a:r>
              <a:rPr lang="en-US" altLang="en-US" smtClean="0"/>
              <a:t>Overlapping demes distributed within Algorithmic Space (e.g., grid)</a:t>
            </a:r>
          </a:p>
          <a:p>
            <a:pPr lvl="1" eaLnBrk="1" hangingPunct="1"/>
            <a:r>
              <a:rPr lang="en-US" altLang="en-US" smtClean="0"/>
              <a:t>Equivalent to cellular automata</a:t>
            </a:r>
          </a:p>
          <a:p>
            <a:pPr eaLnBrk="1" hangingPunct="1"/>
            <a:r>
              <a:rPr lang="en-US" altLang="en-US" smtClean="0"/>
              <a:t>Automatic Speciation</a:t>
            </a:r>
          </a:p>
          <a:p>
            <a:pPr lvl="1" eaLnBrk="1" hangingPunct="1"/>
            <a:r>
              <a:rPr lang="en-US" altLang="en-US" smtClean="0"/>
              <a:t>Genotype/phenotype mating restrictions</a:t>
            </a:r>
          </a:p>
        </p:txBody>
      </p:sp>
    </p:spTree>
  </p:cSld>
  <p:clrMapOvr>
    <a:masterClrMapping/>
  </p:clrMapOvr>
  <p:transition>
    <p:push dir="u"/>
  </p:transition>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Slide Number Placeholder 6"/>
          <p:cNvSpPr>
            <a:spLocks noGrp="1"/>
          </p:cNvSpPr>
          <p:nvPr>
            <p:ph type="sldNum" sz="quarter" idx="12"/>
          </p:nvPr>
        </p:nvSpPr>
        <p:spPr>
          <a:noFill/>
        </p:spPr>
        <p:txBody>
          <a:bodyPr/>
          <a:lstStyle>
            <a:lvl1pPr>
              <a:spcBef>
                <a:spcPct val="20000"/>
              </a:spcBef>
              <a:buClr>
                <a:schemeClr val="tx1"/>
              </a:buClr>
              <a:buSzPct val="75000"/>
              <a:buFont typeface="Wingdings" panose="05000000000000000000" pitchFamily="2" charset="2"/>
              <a:buChar char="l"/>
              <a:defRPr sz="2800">
                <a:solidFill>
                  <a:schemeClr val="tx1"/>
                </a:solidFill>
                <a:latin typeface="Arial" panose="020B0604020202020204" pitchFamily="34" charset="0"/>
              </a:defRPr>
            </a:lvl1pPr>
            <a:lvl2pPr marL="742950" indent="-285750">
              <a:spcBef>
                <a:spcPct val="20000"/>
              </a:spcBef>
              <a:buClr>
                <a:schemeClr val="tx1"/>
              </a:buClr>
              <a:buSzPct val="75000"/>
              <a:buChar char="–"/>
              <a:defRPr sz="2400">
                <a:solidFill>
                  <a:schemeClr val="tx1"/>
                </a:solidFill>
                <a:latin typeface="Arial" panose="020B0604020202020204" pitchFamily="34" charset="0"/>
              </a:defRPr>
            </a:lvl2pPr>
            <a:lvl3pPr marL="1143000" indent="-228600">
              <a:spcBef>
                <a:spcPct val="20000"/>
              </a:spcBef>
              <a:buClr>
                <a:schemeClr val="tx1"/>
              </a:buClr>
              <a:buSzPct val="75000"/>
              <a:buFont typeface="Wingdings" panose="05000000000000000000" pitchFamily="2" charset="2"/>
              <a:buChar char="l"/>
              <a:defRPr sz="2000">
                <a:solidFill>
                  <a:schemeClr val="tx1"/>
                </a:solidFill>
                <a:latin typeface="Arial" panose="020B0604020202020204" pitchFamily="34" charset="0"/>
              </a:defRPr>
            </a:lvl3pPr>
            <a:lvl4pPr marL="1600200" indent="-228600">
              <a:spcBef>
                <a:spcPct val="20000"/>
              </a:spcBef>
              <a:buClr>
                <a:schemeClr val="tx1"/>
              </a:buClr>
              <a:buSzPct val="80000"/>
              <a:buChar char="–"/>
              <a:defRPr>
                <a:solidFill>
                  <a:schemeClr val="tx1"/>
                </a:solidFill>
                <a:latin typeface="Arial" panose="020B0604020202020204" pitchFamily="34" charset="0"/>
              </a:defRPr>
            </a:lvl4pPr>
            <a:lvl5pPr marL="2057400" indent="-228600">
              <a:spcBef>
                <a:spcPct val="20000"/>
              </a:spcBef>
              <a:buClr>
                <a:schemeClr val="tx1"/>
              </a:buClr>
              <a:buSzPct val="65000"/>
              <a:buFont typeface="Wingdings" panose="05000000000000000000" pitchFamily="2" charset="2"/>
              <a:buChar char="l"/>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a:solidFill>
                  <a:schemeClr val="tx1"/>
                </a:solidFill>
                <a:latin typeface="Arial" panose="020B0604020202020204" pitchFamily="34" charset="0"/>
              </a:defRPr>
            </a:lvl9pPr>
          </a:lstStyle>
          <a:p>
            <a:pPr>
              <a:spcBef>
                <a:spcPct val="0"/>
              </a:spcBef>
              <a:buClrTx/>
              <a:buSzTx/>
              <a:buFontTx/>
              <a:buNone/>
            </a:pPr>
            <a:fld id="{F76E24B3-3899-41D9-AC79-A10AE15B2EF7}" type="slidenum">
              <a:rPr lang="nl-NL" altLang="en-US" sz="2600" smtClean="0">
                <a:solidFill>
                  <a:srgbClr val="FFFFFF"/>
                </a:solidFill>
              </a:rPr>
              <a:pPr>
                <a:spcBef>
                  <a:spcPct val="0"/>
                </a:spcBef>
                <a:buClrTx/>
                <a:buSzTx/>
                <a:buFontTx/>
                <a:buNone/>
              </a:pPr>
              <a:t>146</a:t>
            </a:fld>
            <a:endParaRPr lang="nl-NL" altLang="en-US" sz="2600" smtClean="0">
              <a:solidFill>
                <a:srgbClr val="FFFFFF"/>
              </a:solidFill>
            </a:endParaRPr>
          </a:p>
        </p:txBody>
      </p:sp>
      <p:sp>
        <p:nvSpPr>
          <p:cNvPr id="166915" name="Rectangle 2"/>
          <p:cNvSpPr>
            <a:spLocks noGrp="1" noChangeArrowheads="1"/>
          </p:cNvSpPr>
          <p:nvPr>
            <p:ph type="title"/>
          </p:nvPr>
        </p:nvSpPr>
        <p:spPr/>
        <p:txBody>
          <a:bodyPr/>
          <a:lstStyle/>
          <a:p>
            <a:pPr eaLnBrk="1" hangingPunct="1"/>
            <a:r>
              <a:rPr lang="en-GB" altLang="en-US" smtClean="0"/>
              <a:t>Explicit 1: Fitness Sharing</a:t>
            </a:r>
          </a:p>
        </p:txBody>
      </p:sp>
      <p:sp>
        <p:nvSpPr>
          <p:cNvPr id="166916" name="Rectangle 3"/>
          <p:cNvSpPr>
            <a:spLocks noGrp="1" noChangeArrowheads="1"/>
          </p:cNvSpPr>
          <p:nvPr>
            <p:ph type="body" idx="1"/>
          </p:nvPr>
        </p:nvSpPr>
        <p:spPr/>
        <p:txBody>
          <a:bodyPr/>
          <a:lstStyle/>
          <a:p>
            <a:pPr eaLnBrk="1" hangingPunct="1">
              <a:lnSpc>
                <a:spcPct val="90000"/>
              </a:lnSpc>
            </a:pPr>
            <a:r>
              <a:rPr lang="en-GB" altLang="en-US" sz="2400" smtClean="0"/>
              <a:t>Restricts the number of individuals within a given niche by “sharing” their fitness, so as to allocate individuals to niches </a:t>
            </a:r>
            <a:r>
              <a:rPr lang="en-GB" altLang="en-US" sz="2400" smtClean="0">
                <a:solidFill>
                  <a:srgbClr val="FF0000"/>
                </a:solidFill>
              </a:rPr>
              <a:t>in proportion to the niche fitness</a:t>
            </a:r>
          </a:p>
          <a:p>
            <a:pPr eaLnBrk="1" hangingPunct="1">
              <a:lnSpc>
                <a:spcPct val="90000"/>
              </a:lnSpc>
            </a:pPr>
            <a:r>
              <a:rPr lang="en-GB" altLang="en-US" sz="2400" smtClean="0"/>
              <a:t>need to set the size of the niche </a:t>
            </a:r>
            <a:r>
              <a:rPr lang="en-GB" altLang="en-US" sz="2400" smtClean="0">
                <a:sym typeface="Symbol" panose="05050102010706020507" pitchFamily="18" charset="2"/>
              </a:rPr>
              <a:t></a:t>
            </a:r>
            <a:r>
              <a:rPr lang="en-GB" altLang="en-US" sz="2400" baseline="-25000" smtClean="0">
                <a:sym typeface="Symbol" panose="05050102010706020507" pitchFamily="18" charset="2"/>
              </a:rPr>
              <a:t>share </a:t>
            </a:r>
            <a:r>
              <a:rPr lang="en-GB" altLang="en-US" sz="2400" smtClean="0"/>
              <a:t>in either genotype or phenotype space</a:t>
            </a:r>
          </a:p>
          <a:p>
            <a:pPr eaLnBrk="1" hangingPunct="1">
              <a:lnSpc>
                <a:spcPct val="90000"/>
              </a:lnSpc>
            </a:pPr>
            <a:r>
              <a:rPr lang="en-GB" altLang="en-US" sz="2400" smtClean="0"/>
              <a:t>run EA as normal but after each gen set</a:t>
            </a:r>
          </a:p>
        </p:txBody>
      </p:sp>
      <p:graphicFrame>
        <p:nvGraphicFramePr>
          <p:cNvPr id="166917" name="Object 6"/>
          <p:cNvGraphicFramePr>
            <a:graphicFrameLocks noChangeAspect="1"/>
          </p:cNvGraphicFramePr>
          <p:nvPr/>
        </p:nvGraphicFramePr>
        <p:xfrm>
          <a:off x="914400" y="4648200"/>
          <a:ext cx="3429000" cy="1638300"/>
        </p:xfrm>
        <a:graphic>
          <a:graphicData uri="http://schemas.openxmlformats.org/presentationml/2006/ole">
            <mc:AlternateContent xmlns:mc="http://schemas.openxmlformats.org/markup-compatibility/2006">
              <mc:Choice xmlns:v="urn:schemas-microsoft-com:vml" Requires="v">
                <p:oleObj spid="_x0000_s166945" name="Equation" r:id="rId3" imgW="1320800" imgH="647700" progId="Equation.3">
                  <p:embed/>
                </p:oleObj>
              </mc:Choice>
              <mc:Fallback>
                <p:oleObj name="Equation" r:id="rId3" imgW="1320800" imgH="647700" progId="Equation.3">
                  <p:embed/>
                  <p:pic>
                    <p:nvPicPr>
                      <p:cNvPr id="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4400" y="4648200"/>
                        <a:ext cx="3429000" cy="1638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66918" name="Object 7"/>
          <p:cNvGraphicFramePr>
            <a:graphicFrameLocks noChangeAspect="1"/>
          </p:cNvGraphicFramePr>
          <p:nvPr/>
        </p:nvGraphicFramePr>
        <p:xfrm>
          <a:off x="4554538" y="4845050"/>
          <a:ext cx="4151312" cy="1195388"/>
        </p:xfrm>
        <a:graphic>
          <a:graphicData uri="http://schemas.openxmlformats.org/presentationml/2006/ole">
            <mc:AlternateContent xmlns:mc="http://schemas.openxmlformats.org/markup-compatibility/2006">
              <mc:Choice xmlns:v="urn:schemas-microsoft-com:vml" Requires="v">
                <p:oleObj spid="_x0000_s166946" name="Equation" r:id="rId5" imgW="1459866" imgH="393529" progId="Equation.3">
                  <p:embed/>
                </p:oleObj>
              </mc:Choice>
              <mc:Fallback>
                <p:oleObj name="Equation" r:id="rId5" imgW="1459866" imgH="393529" progId="Equation.3">
                  <p:embed/>
                  <p:pic>
                    <p:nvPicPr>
                      <p:cNvPr id="0" name="Object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54538" y="4845050"/>
                        <a:ext cx="4151312" cy="11953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Slide Number Placeholder 4"/>
          <p:cNvSpPr>
            <a:spLocks noGrp="1"/>
          </p:cNvSpPr>
          <p:nvPr>
            <p:ph type="sldNum" sz="quarter" idx="12"/>
          </p:nvPr>
        </p:nvSpPr>
        <p:spPr>
          <a:noFill/>
        </p:spPr>
        <p:txBody>
          <a:bodyPr/>
          <a:lstStyle>
            <a:lvl1pPr>
              <a:spcBef>
                <a:spcPct val="20000"/>
              </a:spcBef>
              <a:buClr>
                <a:schemeClr val="tx1"/>
              </a:buClr>
              <a:buSzPct val="75000"/>
              <a:buFont typeface="Wingdings" panose="05000000000000000000" pitchFamily="2" charset="2"/>
              <a:buChar char="l"/>
              <a:defRPr sz="2800">
                <a:solidFill>
                  <a:schemeClr val="tx1"/>
                </a:solidFill>
                <a:latin typeface="Arial" panose="020B0604020202020204" pitchFamily="34" charset="0"/>
              </a:defRPr>
            </a:lvl1pPr>
            <a:lvl2pPr marL="742950" indent="-285750">
              <a:spcBef>
                <a:spcPct val="20000"/>
              </a:spcBef>
              <a:buClr>
                <a:schemeClr val="tx1"/>
              </a:buClr>
              <a:buSzPct val="75000"/>
              <a:buChar char="–"/>
              <a:defRPr sz="2400">
                <a:solidFill>
                  <a:schemeClr val="tx1"/>
                </a:solidFill>
                <a:latin typeface="Arial" panose="020B0604020202020204" pitchFamily="34" charset="0"/>
              </a:defRPr>
            </a:lvl2pPr>
            <a:lvl3pPr marL="1143000" indent="-228600">
              <a:spcBef>
                <a:spcPct val="20000"/>
              </a:spcBef>
              <a:buClr>
                <a:schemeClr val="tx1"/>
              </a:buClr>
              <a:buSzPct val="75000"/>
              <a:buFont typeface="Wingdings" panose="05000000000000000000" pitchFamily="2" charset="2"/>
              <a:buChar char="l"/>
              <a:defRPr sz="2000">
                <a:solidFill>
                  <a:schemeClr val="tx1"/>
                </a:solidFill>
                <a:latin typeface="Arial" panose="020B0604020202020204" pitchFamily="34" charset="0"/>
              </a:defRPr>
            </a:lvl3pPr>
            <a:lvl4pPr marL="1600200" indent="-228600">
              <a:spcBef>
                <a:spcPct val="20000"/>
              </a:spcBef>
              <a:buClr>
                <a:schemeClr val="tx1"/>
              </a:buClr>
              <a:buSzPct val="80000"/>
              <a:buChar char="–"/>
              <a:defRPr>
                <a:solidFill>
                  <a:schemeClr val="tx1"/>
                </a:solidFill>
                <a:latin typeface="Arial" panose="020B0604020202020204" pitchFamily="34" charset="0"/>
              </a:defRPr>
            </a:lvl4pPr>
            <a:lvl5pPr marL="2057400" indent="-228600">
              <a:spcBef>
                <a:spcPct val="20000"/>
              </a:spcBef>
              <a:buClr>
                <a:schemeClr val="tx1"/>
              </a:buClr>
              <a:buSzPct val="65000"/>
              <a:buFont typeface="Wingdings" panose="05000000000000000000" pitchFamily="2" charset="2"/>
              <a:buChar char="l"/>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a:solidFill>
                  <a:schemeClr val="tx1"/>
                </a:solidFill>
                <a:latin typeface="Arial" panose="020B0604020202020204" pitchFamily="34" charset="0"/>
              </a:defRPr>
            </a:lvl9pPr>
          </a:lstStyle>
          <a:p>
            <a:pPr>
              <a:spcBef>
                <a:spcPct val="0"/>
              </a:spcBef>
              <a:buClrTx/>
              <a:buSzTx/>
              <a:buFontTx/>
              <a:buNone/>
            </a:pPr>
            <a:fld id="{43A61B0D-3DE0-4695-B77A-70BE45E5732A}" type="slidenum">
              <a:rPr lang="nl-NL" altLang="en-US" sz="2600" smtClean="0">
                <a:solidFill>
                  <a:srgbClr val="FFFFFF"/>
                </a:solidFill>
              </a:rPr>
              <a:pPr>
                <a:spcBef>
                  <a:spcPct val="0"/>
                </a:spcBef>
                <a:buClrTx/>
                <a:buSzTx/>
                <a:buFontTx/>
                <a:buNone/>
              </a:pPr>
              <a:t>147</a:t>
            </a:fld>
            <a:endParaRPr lang="nl-NL" altLang="en-US" sz="2600" smtClean="0">
              <a:solidFill>
                <a:srgbClr val="FFFFFF"/>
              </a:solidFill>
            </a:endParaRPr>
          </a:p>
        </p:txBody>
      </p:sp>
      <p:sp>
        <p:nvSpPr>
          <p:cNvPr id="167939" name="Rectangle 2"/>
          <p:cNvSpPr>
            <a:spLocks noGrp="1" noChangeArrowheads="1"/>
          </p:cNvSpPr>
          <p:nvPr>
            <p:ph type="title"/>
          </p:nvPr>
        </p:nvSpPr>
        <p:spPr/>
        <p:txBody>
          <a:bodyPr/>
          <a:lstStyle/>
          <a:p>
            <a:pPr eaLnBrk="1" hangingPunct="1"/>
            <a:r>
              <a:rPr lang="en-GB" altLang="en-US" smtClean="0"/>
              <a:t>Explicit 2: Crowding</a:t>
            </a:r>
          </a:p>
        </p:txBody>
      </p:sp>
      <p:sp>
        <p:nvSpPr>
          <p:cNvPr id="167940" name="Rectangle 3"/>
          <p:cNvSpPr>
            <a:spLocks noGrp="1" noChangeArrowheads="1"/>
          </p:cNvSpPr>
          <p:nvPr>
            <p:ph type="body" idx="1"/>
          </p:nvPr>
        </p:nvSpPr>
        <p:spPr/>
        <p:txBody>
          <a:bodyPr/>
          <a:lstStyle/>
          <a:p>
            <a:pPr eaLnBrk="1" hangingPunct="1">
              <a:lnSpc>
                <a:spcPct val="90000"/>
              </a:lnSpc>
            </a:pPr>
            <a:r>
              <a:rPr lang="en-GB" altLang="en-US" smtClean="0"/>
              <a:t>Attempts to distribute individuals </a:t>
            </a:r>
            <a:r>
              <a:rPr lang="en-GB" altLang="en-US" smtClean="0">
                <a:solidFill>
                  <a:srgbClr val="FF0000"/>
                </a:solidFill>
              </a:rPr>
              <a:t>evenly</a:t>
            </a:r>
            <a:r>
              <a:rPr lang="en-GB" altLang="en-US" smtClean="0"/>
              <a:t> amongst niches</a:t>
            </a:r>
          </a:p>
          <a:p>
            <a:pPr eaLnBrk="1" hangingPunct="1">
              <a:lnSpc>
                <a:spcPct val="90000"/>
              </a:lnSpc>
            </a:pPr>
            <a:r>
              <a:rPr lang="en-GB" altLang="en-US" smtClean="0"/>
              <a:t>relies on the assumption that offspring will tend to be close to parents</a:t>
            </a:r>
          </a:p>
          <a:p>
            <a:pPr eaLnBrk="1" hangingPunct="1">
              <a:lnSpc>
                <a:spcPct val="90000"/>
              </a:lnSpc>
            </a:pPr>
            <a:r>
              <a:rPr lang="en-GB" altLang="en-US" smtClean="0"/>
              <a:t>uses a distance metric in ph/g enotype space</a:t>
            </a:r>
          </a:p>
          <a:p>
            <a:pPr eaLnBrk="1" hangingPunct="1">
              <a:lnSpc>
                <a:spcPct val="90000"/>
              </a:lnSpc>
            </a:pPr>
            <a:r>
              <a:rPr lang="en-GB" altLang="en-US" smtClean="0"/>
              <a:t>randomly shuffle and pair parents, produce 2 offspring</a:t>
            </a:r>
          </a:p>
          <a:p>
            <a:pPr eaLnBrk="1" hangingPunct="1">
              <a:lnSpc>
                <a:spcPct val="90000"/>
              </a:lnSpc>
            </a:pPr>
            <a:r>
              <a:rPr lang="en-GB" altLang="en-US" smtClean="0"/>
              <a:t>2 parent/offspring tournaments - pair so that d(p1,o1)+d(p2,o2) &lt; d(p1,02) + d(p2,o1)</a:t>
            </a:r>
            <a:endParaRPr lang="en-GB" altLang="en-US" sz="3200" smtClean="0"/>
          </a:p>
          <a:p>
            <a:pPr eaLnBrk="1" hangingPunct="1">
              <a:lnSpc>
                <a:spcPct val="90000"/>
              </a:lnSpc>
            </a:pPr>
            <a:endParaRPr lang="en-GB" altLang="en-US" sz="3200" smtClean="0"/>
          </a:p>
        </p:txBody>
      </p:sp>
    </p:spTree>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Slide Number Placeholder 4"/>
          <p:cNvSpPr>
            <a:spLocks noGrp="1"/>
          </p:cNvSpPr>
          <p:nvPr>
            <p:ph type="sldNum" sz="quarter" idx="12"/>
          </p:nvPr>
        </p:nvSpPr>
        <p:spPr>
          <a:noFill/>
        </p:spPr>
        <p:txBody>
          <a:bodyPr/>
          <a:lstStyle>
            <a:lvl1pPr>
              <a:spcBef>
                <a:spcPct val="20000"/>
              </a:spcBef>
              <a:buClr>
                <a:schemeClr val="tx1"/>
              </a:buClr>
              <a:buSzPct val="75000"/>
              <a:buFont typeface="Wingdings" panose="05000000000000000000" pitchFamily="2" charset="2"/>
              <a:buChar char="l"/>
              <a:defRPr sz="2800">
                <a:solidFill>
                  <a:schemeClr val="tx1"/>
                </a:solidFill>
                <a:latin typeface="Arial" panose="020B0604020202020204" pitchFamily="34" charset="0"/>
              </a:defRPr>
            </a:lvl1pPr>
            <a:lvl2pPr marL="742950" indent="-285750">
              <a:spcBef>
                <a:spcPct val="20000"/>
              </a:spcBef>
              <a:buClr>
                <a:schemeClr val="tx1"/>
              </a:buClr>
              <a:buSzPct val="75000"/>
              <a:buChar char="–"/>
              <a:defRPr sz="2400">
                <a:solidFill>
                  <a:schemeClr val="tx1"/>
                </a:solidFill>
                <a:latin typeface="Arial" panose="020B0604020202020204" pitchFamily="34" charset="0"/>
              </a:defRPr>
            </a:lvl2pPr>
            <a:lvl3pPr marL="1143000" indent="-228600">
              <a:spcBef>
                <a:spcPct val="20000"/>
              </a:spcBef>
              <a:buClr>
                <a:schemeClr val="tx1"/>
              </a:buClr>
              <a:buSzPct val="75000"/>
              <a:buFont typeface="Wingdings" panose="05000000000000000000" pitchFamily="2" charset="2"/>
              <a:buChar char="l"/>
              <a:defRPr sz="2000">
                <a:solidFill>
                  <a:schemeClr val="tx1"/>
                </a:solidFill>
                <a:latin typeface="Arial" panose="020B0604020202020204" pitchFamily="34" charset="0"/>
              </a:defRPr>
            </a:lvl3pPr>
            <a:lvl4pPr marL="1600200" indent="-228600">
              <a:spcBef>
                <a:spcPct val="20000"/>
              </a:spcBef>
              <a:buClr>
                <a:schemeClr val="tx1"/>
              </a:buClr>
              <a:buSzPct val="80000"/>
              <a:buChar char="–"/>
              <a:defRPr>
                <a:solidFill>
                  <a:schemeClr val="tx1"/>
                </a:solidFill>
                <a:latin typeface="Arial" panose="020B0604020202020204" pitchFamily="34" charset="0"/>
              </a:defRPr>
            </a:lvl4pPr>
            <a:lvl5pPr marL="2057400" indent="-228600">
              <a:spcBef>
                <a:spcPct val="20000"/>
              </a:spcBef>
              <a:buClr>
                <a:schemeClr val="tx1"/>
              </a:buClr>
              <a:buSzPct val="65000"/>
              <a:buFont typeface="Wingdings" panose="05000000000000000000" pitchFamily="2" charset="2"/>
              <a:buChar char="l"/>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a:solidFill>
                  <a:schemeClr val="tx1"/>
                </a:solidFill>
                <a:latin typeface="Arial" panose="020B0604020202020204" pitchFamily="34" charset="0"/>
              </a:defRPr>
            </a:lvl9pPr>
          </a:lstStyle>
          <a:p>
            <a:pPr>
              <a:spcBef>
                <a:spcPct val="0"/>
              </a:spcBef>
              <a:buClrTx/>
              <a:buSzTx/>
              <a:buFontTx/>
              <a:buNone/>
            </a:pPr>
            <a:fld id="{C7B2BB1B-60CB-4411-BD59-4AB00DCA0B28}" type="slidenum">
              <a:rPr lang="nl-NL" altLang="en-US" sz="2600" smtClean="0">
                <a:solidFill>
                  <a:srgbClr val="FFFFFF"/>
                </a:solidFill>
              </a:rPr>
              <a:pPr>
                <a:spcBef>
                  <a:spcPct val="0"/>
                </a:spcBef>
                <a:buClrTx/>
                <a:buSzTx/>
                <a:buFontTx/>
                <a:buNone/>
              </a:pPr>
              <a:t>148</a:t>
            </a:fld>
            <a:endParaRPr lang="nl-NL" altLang="en-US" sz="2600" smtClean="0">
              <a:solidFill>
                <a:srgbClr val="FFFFFF"/>
              </a:solidFill>
            </a:endParaRPr>
          </a:p>
        </p:txBody>
      </p:sp>
      <p:sp>
        <p:nvSpPr>
          <p:cNvPr id="168963" name="Rectangle 2"/>
          <p:cNvSpPr>
            <a:spLocks noGrp="1" noChangeArrowheads="1"/>
          </p:cNvSpPr>
          <p:nvPr>
            <p:ph type="title"/>
          </p:nvPr>
        </p:nvSpPr>
        <p:spPr/>
        <p:txBody>
          <a:bodyPr/>
          <a:lstStyle/>
          <a:p>
            <a:pPr eaLnBrk="1" hangingPunct="1"/>
            <a:r>
              <a:rPr lang="en-GB" altLang="en-US" smtClean="0"/>
              <a:t>Fitness Sharing vs. Crowding</a:t>
            </a:r>
          </a:p>
        </p:txBody>
      </p:sp>
      <p:pic>
        <p:nvPicPr>
          <p:cNvPr id="168964" name="Picture 5" descr="D:\public_html\ecbook\figures\9-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2362200"/>
            <a:ext cx="7861300" cy="431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2"/>
          <p:cNvSpPr>
            <a:spLocks noGrp="1" noChangeArrowheads="1"/>
          </p:cNvSpPr>
          <p:nvPr>
            <p:ph type="title"/>
          </p:nvPr>
        </p:nvSpPr>
        <p:spPr/>
        <p:txBody>
          <a:bodyPr/>
          <a:lstStyle/>
          <a:p>
            <a:pPr eaLnBrk="1" hangingPunct="1"/>
            <a:r>
              <a:rPr lang="en-US" altLang="en-US" smtClean="0"/>
              <a:t>Game-Theoretic Problems</a:t>
            </a:r>
          </a:p>
        </p:txBody>
      </p:sp>
      <p:sp>
        <p:nvSpPr>
          <p:cNvPr id="169987" name="Rectangle 3"/>
          <p:cNvSpPr>
            <a:spLocks noGrp="1" noChangeArrowheads="1"/>
          </p:cNvSpPr>
          <p:nvPr>
            <p:ph type="body" idx="1"/>
          </p:nvPr>
        </p:nvSpPr>
        <p:spPr>
          <a:xfrm>
            <a:off x="228600" y="1752600"/>
            <a:ext cx="8686800" cy="4419600"/>
          </a:xfrm>
        </p:spPr>
        <p:txBody>
          <a:bodyPr/>
          <a:lstStyle/>
          <a:p>
            <a:pPr eaLnBrk="1" hangingPunct="1">
              <a:lnSpc>
                <a:spcPct val="80000"/>
              </a:lnSpc>
              <a:buFont typeface="Wingdings" panose="05000000000000000000" pitchFamily="2" charset="2"/>
              <a:buNone/>
            </a:pPr>
            <a:r>
              <a:rPr lang="en-US" altLang="en-US" sz="2800" smtClean="0"/>
              <a:t>Adversarial search: multi-agent problem with conflicting utility functions</a:t>
            </a:r>
          </a:p>
          <a:p>
            <a:pPr eaLnBrk="1" hangingPunct="1">
              <a:lnSpc>
                <a:spcPct val="80000"/>
              </a:lnSpc>
              <a:buFont typeface="Wingdings" panose="05000000000000000000" pitchFamily="2" charset="2"/>
              <a:buNone/>
            </a:pPr>
            <a:endParaRPr lang="en-US" altLang="en-US" sz="2800" smtClean="0"/>
          </a:p>
          <a:p>
            <a:pPr eaLnBrk="1" hangingPunct="1">
              <a:lnSpc>
                <a:spcPct val="80000"/>
              </a:lnSpc>
              <a:buFont typeface="Wingdings" panose="05000000000000000000" pitchFamily="2" charset="2"/>
              <a:buNone/>
            </a:pPr>
            <a:r>
              <a:rPr lang="en-US" altLang="en-US" sz="2800" b="1" smtClean="0"/>
              <a:t>Ultimatum Game</a:t>
            </a:r>
          </a:p>
          <a:p>
            <a:pPr eaLnBrk="1" hangingPunct="1">
              <a:lnSpc>
                <a:spcPct val="80000"/>
              </a:lnSpc>
            </a:pPr>
            <a:r>
              <a:rPr lang="en-US" altLang="en-US" sz="2400" smtClean="0"/>
              <a:t>Select two subjects, A and B</a:t>
            </a:r>
          </a:p>
          <a:p>
            <a:pPr eaLnBrk="1" hangingPunct="1">
              <a:lnSpc>
                <a:spcPct val="80000"/>
              </a:lnSpc>
            </a:pPr>
            <a:r>
              <a:rPr lang="en-US" altLang="en-US" sz="2400" smtClean="0"/>
              <a:t>Subject A gets 10 units of currency</a:t>
            </a:r>
          </a:p>
          <a:p>
            <a:pPr eaLnBrk="1" hangingPunct="1">
              <a:lnSpc>
                <a:spcPct val="80000"/>
              </a:lnSpc>
            </a:pPr>
            <a:r>
              <a:rPr lang="en-US" altLang="en-US" sz="2400" smtClean="0"/>
              <a:t>A has to make an offer (ultimatum) to B, anywhere from 0 to 10 of his units</a:t>
            </a:r>
          </a:p>
          <a:p>
            <a:pPr eaLnBrk="1" hangingPunct="1">
              <a:lnSpc>
                <a:spcPct val="80000"/>
              </a:lnSpc>
            </a:pPr>
            <a:r>
              <a:rPr lang="en-US" altLang="en-US" sz="2400" smtClean="0"/>
              <a:t>B has the option to accept or reject (no negotiation)</a:t>
            </a:r>
          </a:p>
          <a:p>
            <a:pPr eaLnBrk="1" hangingPunct="1">
              <a:lnSpc>
                <a:spcPct val="80000"/>
              </a:lnSpc>
            </a:pPr>
            <a:r>
              <a:rPr lang="en-US" altLang="en-US" sz="2400" smtClean="0"/>
              <a:t>If B accepts, A keeps the remaining units and B the offered units; otherwise they both loose all units</a:t>
            </a:r>
          </a:p>
        </p:txBody>
      </p:sp>
    </p:spTree>
  </p:cSld>
  <p:clrMapOvr>
    <a:masterClrMapping/>
  </p:clrMapOvr>
  <p:transition>
    <p:push dir="u"/>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a:xfrm>
            <a:off x="574675" y="304800"/>
            <a:ext cx="8001000" cy="801688"/>
          </a:xfrm>
        </p:spPr>
        <p:txBody>
          <a:bodyPr/>
          <a:lstStyle/>
          <a:p>
            <a:pPr eaLnBrk="1" hangingPunct="1"/>
            <a:r>
              <a:rPr lang="en-US" altLang="en-US" smtClean="0"/>
              <a:t>Problem solving steps</a:t>
            </a:r>
          </a:p>
        </p:txBody>
      </p:sp>
      <p:sp>
        <p:nvSpPr>
          <p:cNvPr id="34819" name="Rectangle 3"/>
          <p:cNvSpPr>
            <a:spLocks noGrp="1" noChangeArrowheads="1"/>
          </p:cNvSpPr>
          <p:nvPr>
            <p:ph type="body" idx="1"/>
          </p:nvPr>
        </p:nvSpPr>
        <p:spPr>
          <a:xfrm>
            <a:off x="381000" y="1828800"/>
            <a:ext cx="8229600" cy="4868863"/>
          </a:xfrm>
        </p:spPr>
        <p:txBody>
          <a:bodyPr/>
          <a:lstStyle/>
          <a:p>
            <a:pPr eaLnBrk="1" hangingPunct="1"/>
            <a:r>
              <a:rPr lang="en-US" altLang="en-US" sz="2600" smtClean="0"/>
              <a:t>Collect problem knowledge</a:t>
            </a:r>
          </a:p>
          <a:p>
            <a:pPr eaLnBrk="1" hangingPunct="1"/>
            <a:r>
              <a:rPr lang="en-US" altLang="en-US" sz="2600" smtClean="0"/>
              <a:t>Choose gene representation</a:t>
            </a:r>
          </a:p>
          <a:p>
            <a:pPr eaLnBrk="1" hangingPunct="1"/>
            <a:r>
              <a:rPr lang="en-US" altLang="en-US" sz="2600" smtClean="0"/>
              <a:t>Design fitness function</a:t>
            </a:r>
          </a:p>
          <a:p>
            <a:pPr eaLnBrk="1" hangingPunct="1"/>
            <a:r>
              <a:rPr lang="en-US" altLang="en-US" sz="2600" smtClean="0"/>
              <a:t>Creation of initial population</a:t>
            </a:r>
          </a:p>
          <a:p>
            <a:pPr eaLnBrk="1" hangingPunct="1"/>
            <a:r>
              <a:rPr lang="en-US" altLang="en-US" sz="2600" smtClean="0"/>
              <a:t>Parent selection</a:t>
            </a:r>
          </a:p>
          <a:p>
            <a:pPr eaLnBrk="1" hangingPunct="1"/>
            <a:r>
              <a:rPr lang="en-US" altLang="en-US" sz="2600" smtClean="0"/>
              <a:t>Decide on genetic operators</a:t>
            </a:r>
          </a:p>
          <a:p>
            <a:pPr eaLnBrk="1" hangingPunct="1"/>
            <a:r>
              <a:rPr lang="en-US" altLang="en-US" sz="2600" smtClean="0"/>
              <a:t>Competition / survival</a:t>
            </a:r>
          </a:p>
          <a:p>
            <a:pPr eaLnBrk="1" hangingPunct="1"/>
            <a:r>
              <a:rPr lang="en-US" altLang="en-US" sz="2600" smtClean="0"/>
              <a:t>Choose termination condition</a:t>
            </a:r>
          </a:p>
          <a:p>
            <a:pPr eaLnBrk="1" hangingPunct="1"/>
            <a:r>
              <a:rPr lang="en-US" altLang="en-US" sz="2600" smtClean="0"/>
              <a:t>Find good parameter values</a:t>
            </a:r>
          </a:p>
        </p:txBody>
      </p:sp>
    </p:spTree>
  </p:cSld>
  <p:clrMapOvr>
    <a:masterClrMapping/>
  </p:clrMapOvr>
  <p:transition>
    <p:push dir="u"/>
  </p:transition>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2"/>
          <p:cNvSpPr>
            <a:spLocks noGrp="1" noChangeArrowheads="1"/>
          </p:cNvSpPr>
          <p:nvPr>
            <p:ph type="title"/>
          </p:nvPr>
        </p:nvSpPr>
        <p:spPr>
          <a:xfrm>
            <a:off x="228600" y="304800"/>
            <a:ext cx="8610600" cy="1216025"/>
          </a:xfrm>
        </p:spPr>
        <p:txBody>
          <a:bodyPr/>
          <a:lstStyle/>
          <a:p>
            <a:pPr eaLnBrk="1" hangingPunct="1"/>
            <a:r>
              <a:rPr lang="en-US" altLang="en-US" sz="3400" smtClean="0"/>
              <a:t>Real-World Game-Theoretic Problems</a:t>
            </a:r>
          </a:p>
        </p:txBody>
      </p:sp>
      <p:sp>
        <p:nvSpPr>
          <p:cNvPr id="171011" name="Rectangle 3"/>
          <p:cNvSpPr>
            <a:spLocks noGrp="1" noChangeArrowheads="1"/>
          </p:cNvSpPr>
          <p:nvPr>
            <p:ph type="body" idx="1"/>
          </p:nvPr>
        </p:nvSpPr>
        <p:spPr/>
        <p:txBody>
          <a:bodyPr/>
          <a:lstStyle/>
          <a:p>
            <a:pPr eaLnBrk="1" hangingPunct="1"/>
            <a:r>
              <a:rPr lang="en-US" altLang="en-US" smtClean="0"/>
              <a:t>Real-world examples: </a:t>
            </a:r>
          </a:p>
          <a:p>
            <a:pPr lvl="1" eaLnBrk="1" hangingPunct="1"/>
            <a:r>
              <a:rPr lang="en-US" altLang="en-US" smtClean="0"/>
              <a:t>economic &amp; military strategy</a:t>
            </a:r>
          </a:p>
          <a:p>
            <a:pPr lvl="1" eaLnBrk="1" hangingPunct="1"/>
            <a:r>
              <a:rPr lang="en-US" altLang="en-US" smtClean="0"/>
              <a:t>arms control</a:t>
            </a:r>
          </a:p>
          <a:p>
            <a:pPr lvl="1" eaLnBrk="1" hangingPunct="1"/>
            <a:r>
              <a:rPr lang="en-US" altLang="en-US" smtClean="0"/>
              <a:t>cyber security</a:t>
            </a:r>
          </a:p>
          <a:p>
            <a:pPr lvl="1" eaLnBrk="1" hangingPunct="1"/>
            <a:r>
              <a:rPr lang="en-US" altLang="en-US" smtClean="0"/>
              <a:t>bargaining</a:t>
            </a:r>
          </a:p>
          <a:p>
            <a:pPr eaLnBrk="1" hangingPunct="1"/>
            <a:r>
              <a:rPr lang="en-US" altLang="en-US" smtClean="0"/>
              <a:t>Common problem: </a:t>
            </a:r>
            <a:r>
              <a:rPr lang="en-US" altLang="en-US" u="sng" smtClean="0"/>
              <a:t>real-world games are typically incomputable</a:t>
            </a:r>
            <a:endParaRPr lang="en-US" altLang="en-US" smtClean="0"/>
          </a:p>
        </p:txBody>
      </p:sp>
    </p:spTree>
  </p:cSld>
  <p:clrMapOvr>
    <a:masterClrMapping/>
  </p:clrMapOvr>
  <p:transition>
    <p:push dir="u"/>
  </p:transition>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2"/>
          <p:cNvSpPr>
            <a:spLocks noGrp="1" noChangeArrowheads="1"/>
          </p:cNvSpPr>
          <p:nvPr>
            <p:ph type="title"/>
          </p:nvPr>
        </p:nvSpPr>
        <p:spPr/>
        <p:txBody>
          <a:bodyPr/>
          <a:lstStyle/>
          <a:p>
            <a:pPr eaLnBrk="1" hangingPunct="1"/>
            <a:r>
              <a:rPr lang="en-US" altLang="en-US" smtClean="0"/>
              <a:t>Armsraces</a:t>
            </a:r>
          </a:p>
        </p:txBody>
      </p:sp>
      <p:sp>
        <p:nvSpPr>
          <p:cNvPr id="172035" name="Rectangle 3"/>
          <p:cNvSpPr>
            <a:spLocks noGrp="1" noChangeArrowheads="1"/>
          </p:cNvSpPr>
          <p:nvPr>
            <p:ph type="body" idx="1"/>
          </p:nvPr>
        </p:nvSpPr>
        <p:spPr/>
        <p:txBody>
          <a:bodyPr/>
          <a:lstStyle/>
          <a:p>
            <a:pPr eaLnBrk="1" hangingPunct="1"/>
            <a:endParaRPr lang="en-US" altLang="en-US" smtClean="0"/>
          </a:p>
          <a:p>
            <a:pPr eaLnBrk="1" hangingPunct="1"/>
            <a:r>
              <a:rPr lang="en-US" altLang="en-US" smtClean="0"/>
              <a:t>Military armsraces</a:t>
            </a:r>
          </a:p>
          <a:p>
            <a:pPr eaLnBrk="1" hangingPunct="1"/>
            <a:r>
              <a:rPr lang="en-US" altLang="en-US" smtClean="0"/>
              <a:t>Prisoner’s Dilemma</a:t>
            </a:r>
          </a:p>
          <a:p>
            <a:pPr eaLnBrk="1" hangingPunct="1"/>
            <a:r>
              <a:rPr lang="en-US" altLang="en-US" smtClean="0"/>
              <a:t>Biological armsraces</a:t>
            </a:r>
          </a:p>
        </p:txBody>
      </p:sp>
    </p:spTree>
  </p:cSld>
  <p:clrMapOvr>
    <a:masterClrMapping/>
  </p:clrMapOvr>
  <p:transition>
    <p:push dir="u"/>
  </p:transition>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Rectangle 2"/>
          <p:cNvSpPr>
            <a:spLocks noGrp="1" noChangeArrowheads="1"/>
          </p:cNvSpPr>
          <p:nvPr>
            <p:ph type="title"/>
          </p:nvPr>
        </p:nvSpPr>
        <p:spPr>
          <a:xfrm>
            <a:off x="381000" y="304800"/>
            <a:ext cx="8382000" cy="1216025"/>
          </a:xfrm>
        </p:spPr>
        <p:txBody>
          <a:bodyPr/>
          <a:lstStyle/>
          <a:p>
            <a:pPr eaLnBrk="1" hangingPunct="1"/>
            <a:r>
              <a:rPr lang="en-US" altLang="en-US" sz="3400" smtClean="0"/>
              <a:t>Approximating incomputable games</a:t>
            </a:r>
          </a:p>
        </p:txBody>
      </p:sp>
      <p:sp>
        <p:nvSpPr>
          <p:cNvPr id="173059" name="Rectangle 3"/>
          <p:cNvSpPr>
            <a:spLocks noGrp="1" noChangeArrowheads="1"/>
          </p:cNvSpPr>
          <p:nvPr>
            <p:ph type="body" idx="1"/>
          </p:nvPr>
        </p:nvSpPr>
        <p:spPr/>
        <p:txBody>
          <a:bodyPr/>
          <a:lstStyle/>
          <a:p>
            <a:pPr eaLnBrk="1" hangingPunct="1">
              <a:lnSpc>
                <a:spcPct val="90000"/>
              </a:lnSpc>
            </a:pPr>
            <a:r>
              <a:rPr lang="en-US" altLang="en-US" smtClean="0"/>
              <a:t>Consider the space of each user’s actions</a:t>
            </a:r>
          </a:p>
          <a:p>
            <a:pPr eaLnBrk="1" hangingPunct="1">
              <a:lnSpc>
                <a:spcPct val="90000"/>
              </a:lnSpc>
            </a:pPr>
            <a:r>
              <a:rPr lang="en-US" altLang="en-US" smtClean="0"/>
              <a:t>Perform local search in these spaces</a:t>
            </a:r>
          </a:p>
          <a:p>
            <a:pPr eaLnBrk="1" hangingPunct="1">
              <a:lnSpc>
                <a:spcPct val="90000"/>
              </a:lnSpc>
            </a:pPr>
            <a:r>
              <a:rPr lang="en-US" altLang="en-US" smtClean="0"/>
              <a:t>Solution quality in one space is dependent on the search in the other spaces</a:t>
            </a:r>
          </a:p>
          <a:p>
            <a:pPr eaLnBrk="1" hangingPunct="1">
              <a:lnSpc>
                <a:spcPct val="90000"/>
              </a:lnSpc>
            </a:pPr>
            <a:r>
              <a:rPr lang="en-US" altLang="en-US" smtClean="0"/>
              <a:t>The simultaneous search of co-dependent spaces is naturally modeled as an armsrace</a:t>
            </a:r>
          </a:p>
        </p:txBody>
      </p:sp>
    </p:spTree>
  </p:cSld>
  <p:clrMapOvr>
    <a:masterClrMapping/>
  </p:clrMapOvr>
  <p:transition>
    <p:push dir="u"/>
  </p:transition>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Rectangle 2"/>
          <p:cNvSpPr>
            <a:spLocks noGrp="1" noChangeArrowheads="1"/>
          </p:cNvSpPr>
          <p:nvPr>
            <p:ph type="title"/>
          </p:nvPr>
        </p:nvSpPr>
        <p:spPr/>
        <p:txBody>
          <a:bodyPr/>
          <a:lstStyle/>
          <a:p>
            <a:pPr eaLnBrk="1" hangingPunct="1"/>
            <a:r>
              <a:rPr lang="en-US" altLang="en-US" smtClean="0"/>
              <a:t>Evolutionary armsraces</a:t>
            </a:r>
          </a:p>
        </p:txBody>
      </p:sp>
      <p:sp>
        <p:nvSpPr>
          <p:cNvPr id="174083" name="Rectangle 3"/>
          <p:cNvSpPr>
            <a:spLocks noGrp="1" noChangeArrowheads="1"/>
          </p:cNvSpPr>
          <p:nvPr>
            <p:ph type="body" idx="1"/>
          </p:nvPr>
        </p:nvSpPr>
        <p:spPr/>
        <p:txBody>
          <a:bodyPr/>
          <a:lstStyle/>
          <a:p>
            <a:pPr eaLnBrk="1" hangingPunct="1"/>
            <a:endParaRPr lang="en-US" altLang="en-US" smtClean="0"/>
          </a:p>
          <a:p>
            <a:pPr eaLnBrk="1" hangingPunct="1"/>
            <a:r>
              <a:rPr lang="en-US" altLang="en-US" smtClean="0"/>
              <a:t>Iterated evolutionary armsraces</a:t>
            </a:r>
          </a:p>
          <a:p>
            <a:pPr eaLnBrk="1" hangingPunct="1"/>
            <a:r>
              <a:rPr lang="en-US" altLang="en-US" smtClean="0"/>
              <a:t>Biological armsraces revisited</a:t>
            </a:r>
          </a:p>
          <a:p>
            <a:pPr eaLnBrk="1" hangingPunct="1"/>
            <a:r>
              <a:rPr lang="en-US" altLang="en-US" u="sng" smtClean="0"/>
              <a:t>Iterated armsrace optimization is doomed!</a:t>
            </a:r>
          </a:p>
        </p:txBody>
      </p:sp>
    </p:spTree>
  </p:cSld>
  <p:clrMapOvr>
    <a:masterClrMapping/>
  </p:clrMapOvr>
  <p:transition>
    <p:push dir="u"/>
  </p:transition>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Rectangle 2"/>
          <p:cNvSpPr>
            <a:spLocks noGrp="1" noChangeArrowheads="1"/>
          </p:cNvSpPr>
          <p:nvPr>
            <p:ph type="title"/>
          </p:nvPr>
        </p:nvSpPr>
        <p:spPr>
          <a:xfrm>
            <a:off x="304800" y="304800"/>
            <a:ext cx="8534400" cy="1216025"/>
          </a:xfrm>
        </p:spPr>
        <p:txBody>
          <a:bodyPr/>
          <a:lstStyle/>
          <a:p>
            <a:pPr eaLnBrk="1" hangingPunct="1"/>
            <a:r>
              <a:rPr lang="en-US" altLang="en-US" smtClean="0"/>
              <a:t>Coevolutionary Algorithm (CoEA)</a:t>
            </a:r>
          </a:p>
        </p:txBody>
      </p:sp>
      <p:sp>
        <p:nvSpPr>
          <p:cNvPr id="175107" name="Rectangle 3"/>
          <p:cNvSpPr>
            <a:spLocks noGrp="1" noChangeArrowheads="1"/>
          </p:cNvSpPr>
          <p:nvPr>
            <p:ph type="body" idx="1"/>
          </p:nvPr>
        </p:nvSpPr>
        <p:spPr/>
        <p:txBody>
          <a:bodyPr/>
          <a:lstStyle/>
          <a:p>
            <a:pPr eaLnBrk="1" hangingPunct="1">
              <a:buFont typeface="Wingdings" panose="05000000000000000000" pitchFamily="2" charset="2"/>
              <a:buNone/>
            </a:pPr>
            <a:r>
              <a:rPr lang="en-US" altLang="en-US" smtClean="0"/>
              <a:t>A special type of EAs where the fitness of an individual is dependent on other individuals. (i.e., individuals are explicitely part of the environment)</a:t>
            </a:r>
          </a:p>
          <a:p>
            <a:pPr eaLnBrk="1" hangingPunct="1">
              <a:buFont typeface="Wingdings" panose="05000000000000000000" pitchFamily="2" charset="2"/>
              <a:buNone/>
            </a:pPr>
            <a:endParaRPr lang="en-US" altLang="en-US" smtClean="0"/>
          </a:p>
          <a:p>
            <a:pPr eaLnBrk="1" hangingPunct="1"/>
            <a:r>
              <a:rPr lang="en-US" altLang="en-US" smtClean="0"/>
              <a:t>Single species vs. multiple species</a:t>
            </a:r>
          </a:p>
          <a:p>
            <a:pPr eaLnBrk="1" hangingPunct="1"/>
            <a:r>
              <a:rPr lang="en-US" altLang="en-US" smtClean="0"/>
              <a:t>Cooperative vs. competitive coevolution</a:t>
            </a:r>
          </a:p>
          <a:p>
            <a:pPr eaLnBrk="1" hangingPunct="1"/>
            <a:endParaRPr lang="en-US" altLang="en-US" smtClean="0"/>
          </a:p>
        </p:txBody>
      </p:sp>
    </p:spTree>
  </p:cSld>
  <p:clrMapOvr>
    <a:masterClrMapping/>
  </p:clrMapOvr>
  <p:transition>
    <p:push dir="u"/>
  </p:transition>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Rectangle 2"/>
          <p:cNvSpPr>
            <a:spLocks noGrp="1" noChangeArrowheads="1"/>
          </p:cNvSpPr>
          <p:nvPr>
            <p:ph type="title"/>
          </p:nvPr>
        </p:nvSpPr>
        <p:spPr/>
        <p:txBody>
          <a:bodyPr/>
          <a:lstStyle/>
          <a:p>
            <a:pPr eaLnBrk="1" hangingPunct="1"/>
            <a:r>
              <a:rPr lang="en-US" altLang="en-US" smtClean="0"/>
              <a:t>CoEA difficulties (1)</a:t>
            </a:r>
          </a:p>
        </p:txBody>
      </p:sp>
      <p:sp>
        <p:nvSpPr>
          <p:cNvPr id="176131" name="Rectangle 3"/>
          <p:cNvSpPr>
            <a:spLocks noGrp="1" noChangeArrowheads="1"/>
          </p:cNvSpPr>
          <p:nvPr>
            <p:ph type="body" idx="1"/>
          </p:nvPr>
        </p:nvSpPr>
        <p:spPr>
          <a:xfrm>
            <a:off x="533400" y="1752600"/>
            <a:ext cx="8305800" cy="4267200"/>
          </a:xfrm>
        </p:spPr>
        <p:txBody>
          <a:bodyPr/>
          <a:lstStyle/>
          <a:p>
            <a:pPr eaLnBrk="1" hangingPunct="1">
              <a:buFont typeface="Wingdings" panose="05000000000000000000" pitchFamily="2" charset="2"/>
              <a:buNone/>
            </a:pPr>
            <a:r>
              <a:rPr lang="en-US" altLang="en-US" b="1" smtClean="0"/>
              <a:t>Disengagement</a:t>
            </a:r>
          </a:p>
          <a:p>
            <a:pPr eaLnBrk="1" hangingPunct="1"/>
            <a:r>
              <a:rPr lang="en-US" altLang="en-US" smtClean="0"/>
              <a:t>Occurs when one population evolves so much faster than the other that all individuals of the other are utterly defeated, making it impossible to differentiate between better and worse individuals without which there can be no evolution</a:t>
            </a:r>
          </a:p>
        </p:txBody>
      </p:sp>
    </p:spTree>
  </p:cSld>
  <p:clrMapOvr>
    <a:masterClrMapping/>
  </p:clrMapOvr>
  <p:transition>
    <p:push dir="u"/>
  </p:transition>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2"/>
          <p:cNvSpPr>
            <a:spLocks noGrp="1" noChangeArrowheads="1"/>
          </p:cNvSpPr>
          <p:nvPr>
            <p:ph type="title"/>
          </p:nvPr>
        </p:nvSpPr>
        <p:spPr/>
        <p:txBody>
          <a:bodyPr/>
          <a:lstStyle/>
          <a:p>
            <a:pPr eaLnBrk="1" hangingPunct="1"/>
            <a:r>
              <a:rPr lang="en-US" altLang="en-US" smtClean="0"/>
              <a:t>CoEA difficulties (2)</a:t>
            </a:r>
          </a:p>
        </p:txBody>
      </p:sp>
      <p:sp>
        <p:nvSpPr>
          <p:cNvPr id="177155" name="Rectangle 3"/>
          <p:cNvSpPr>
            <a:spLocks noGrp="1" noChangeArrowheads="1"/>
          </p:cNvSpPr>
          <p:nvPr>
            <p:ph type="body" idx="1"/>
          </p:nvPr>
        </p:nvSpPr>
        <p:spPr>
          <a:xfrm>
            <a:off x="566738" y="1752600"/>
            <a:ext cx="8196262" cy="4267200"/>
          </a:xfrm>
        </p:spPr>
        <p:txBody>
          <a:bodyPr/>
          <a:lstStyle/>
          <a:p>
            <a:pPr eaLnBrk="1" hangingPunct="1">
              <a:buFont typeface="Wingdings" panose="05000000000000000000" pitchFamily="2" charset="2"/>
              <a:buNone/>
            </a:pPr>
            <a:r>
              <a:rPr lang="en-US" altLang="en-US" b="1" smtClean="0"/>
              <a:t>Cycling</a:t>
            </a:r>
            <a:endParaRPr lang="en-US" altLang="en-US" smtClean="0"/>
          </a:p>
          <a:p>
            <a:pPr eaLnBrk="1" hangingPunct="1"/>
            <a:r>
              <a:rPr lang="en-US" altLang="en-US" smtClean="0"/>
              <a:t>Occurs when populations have lost the genetic knowledge of how to defeat an earlier generation adversary and that adversary re-evolves</a:t>
            </a:r>
          </a:p>
          <a:p>
            <a:pPr eaLnBrk="1" hangingPunct="1"/>
            <a:r>
              <a:rPr lang="en-US" altLang="en-US" smtClean="0"/>
              <a:t>Potentially this can cause an infinite loop in which the populations continue to evolve but do not improve</a:t>
            </a:r>
          </a:p>
        </p:txBody>
      </p:sp>
    </p:spTree>
  </p:cSld>
  <p:clrMapOvr>
    <a:masterClrMapping/>
  </p:clrMapOvr>
  <p:transition>
    <p:push dir="u"/>
  </p:transition>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Rectangle 2"/>
          <p:cNvSpPr>
            <a:spLocks noGrp="1" noChangeArrowheads="1"/>
          </p:cNvSpPr>
          <p:nvPr>
            <p:ph type="title"/>
          </p:nvPr>
        </p:nvSpPr>
        <p:spPr/>
        <p:txBody>
          <a:bodyPr/>
          <a:lstStyle/>
          <a:p>
            <a:pPr eaLnBrk="1" hangingPunct="1"/>
            <a:r>
              <a:rPr lang="en-US" altLang="en-US" smtClean="0"/>
              <a:t>CoEA difficulties (3)</a:t>
            </a:r>
          </a:p>
        </p:txBody>
      </p:sp>
      <p:sp>
        <p:nvSpPr>
          <p:cNvPr id="178179" name="Rectangle 3"/>
          <p:cNvSpPr>
            <a:spLocks noGrp="1" noChangeArrowheads="1"/>
          </p:cNvSpPr>
          <p:nvPr>
            <p:ph type="body" idx="1"/>
          </p:nvPr>
        </p:nvSpPr>
        <p:spPr/>
        <p:txBody>
          <a:bodyPr/>
          <a:lstStyle/>
          <a:p>
            <a:pPr eaLnBrk="1" hangingPunct="1">
              <a:buFont typeface="Wingdings" panose="05000000000000000000" pitchFamily="2" charset="2"/>
              <a:buNone/>
            </a:pPr>
            <a:r>
              <a:rPr lang="en-US" altLang="en-US" b="1" smtClean="0"/>
              <a:t>Suboptimal Equilibrium</a:t>
            </a:r>
          </a:p>
          <a:p>
            <a:pPr eaLnBrk="1" hangingPunct="1">
              <a:buFont typeface="Wingdings" panose="05000000000000000000" pitchFamily="2" charset="2"/>
              <a:buNone/>
            </a:pPr>
            <a:r>
              <a:rPr lang="en-US" altLang="en-US" b="1" i="1" smtClean="0"/>
              <a:t>(aka Mediocre Stability)</a:t>
            </a:r>
          </a:p>
          <a:p>
            <a:pPr eaLnBrk="1" hangingPunct="1"/>
            <a:r>
              <a:rPr lang="en-US" altLang="en-US" smtClean="0"/>
              <a:t>Occurs when the system stabilizes in a suboptimal equilibrium</a:t>
            </a:r>
          </a:p>
        </p:txBody>
      </p:sp>
    </p:spTree>
  </p:cSld>
  <p:clrMapOvr>
    <a:masterClrMapping/>
  </p:clrMapOvr>
  <p:transition>
    <p:push dir="u"/>
  </p:transition>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Rectangle 2"/>
          <p:cNvSpPr>
            <a:spLocks noGrp="1" noChangeArrowheads="1"/>
          </p:cNvSpPr>
          <p:nvPr>
            <p:ph type="title"/>
          </p:nvPr>
        </p:nvSpPr>
        <p:spPr/>
        <p:txBody>
          <a:bodyPr/>
          <a:lstStyle/>
          <a:p>
            <a:pPr eaLnBrk="1" hangingPunct="1"/>
            <a:r>
              <a:rPr lang="en-US" altLang="en-US" sz="3400" smtClean="0"/>
              <a:t>Case Study from Critical Infrastructure Protection</a:t>
            </a:r>
          </a:p>
        </p:txBody>
      </p:sp>
      <p:sp>
        <p:nvSpPr>
          <p:cNvPr id="179203" name="Rectangle 3"/>
          <p:cNvSpPr>
            <a:spLocks noGrp="1" noChangeArrowheads="1"/>
          </p:cNvSpPr>
          <p:nvPr>
            <p:ph type="body" idx="1"/>
          </p:nvPr>
        </p:nvSpPr>
        <p:spPr/>
        <p:txBody>
          <a:bodyPr/>
          <a:lstStyle/>
          <a:p>
            <a:pPr eaLnBrk="1" hangingPunct="1">
              <a:buFont typeface="Wingdings" panose="05000000000000000000" pitchFamily="2" charset="2"/>
              <a:buNone/>
            </a:pPr>
            <a:endParaRPr lang="en-US" altLang="en-US" b="1" smtClean="0"/>
          </a:p>
          <a:p>
            <a:pPr eaLnBrk="1" hangingPunct="1">
              <a:buFont typeface="Wingdings" panose="05000000000000000000" pitchFamily="2" charset="2"/>
              <a:buNone/>
            </a:pPr>
            <a:r>
              <a:rPr lang="en-US" altLang="en-US" b="1" smtClean="0"/>
              <a:t>Infrastructure Hardening</a:t>
            </a:r>
          </a:p>
          <a:p>
            <a:pPr eaLnBrk="1" hangingPunct="1"/>
            <a:r>
              <a:rPr lang="en-US" altLang="en-US" smtClean="0"/>
              <a:t>Hardenings (defenders) versus contingencies (attackers)</a:t>
            </a:r>
          </a:p>
          <a:p>
            <a:pPr eaLnBrk="1" hangingPunct="1"/>
            <a:r>
              <a:rPr lang="en-US" altLang="en-US" smtClean="0"/>
              <a:t>Hardenings need to balance spare flow capacity with flow control</a:t>
            </a:r>
          </a:p>
          <a:p>
            <a:pPr eaLnBrk="1" hangingPunct="1"/>
            <a:endParaRPr lang="en-US" altLang="en-US" smtClean="0"/>
          </a:p>
        </p:txBody>
      </p:sp>
    </p:spTree>
  </p:cSld>
  <p:clrMapOvr>
    <a:masterClrMapping/>
  </p:clrMapOvr>
  <p:transition>
    <p:push dir="u"/>
  </p:transition>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2"/>
          <p:cNvSpPr>
            <a:spLocks noGrp="1" noChangeArrowheads="1"/>
          </p:cNvSpPr>
          <p:nvPr>
            <p:ph type="title"/>
          </p:nvPr>
        </p:nvSpPr>
        <p:spPr/>
        <p:txBody>
          <a:bodyPr/>
          <a:lstStyle/>
          <a:p>
            <a:pPr eaLnBrk="1" hangingPunct="1"/>
            <a:r>
              <a:rPr lang="en-US" altLang="en-US" sz="3400" smtClean="0"/>
              <a:t>Case Study from Automated Software Engineering</a:t>
            </a:r>
          </a:p>
        </p:txBody>
      </p:sp>
      <p:sp>
        <p:nvSpPr>
          <p:cNvPr id="180227" name="Rectangle 3"/>
          <p:cNvSpPr>
            <a:spLocks noGrp="1" noChangeArrowheads="1"/>
          </p:cNvSpPr>
          <p:nvPr>
            <p:ph type="body" idx="1"/>
          </p:nvPr>
        </p:nvSpPr>
        <p:spPr/>
        <p:txBody>
          <a:bodyPr/>
          <a:lstStyle/>
          <a:p>
            <a:pPr eaLnBrk="1" hangingPunct="1">
              <a:buFont typeface="Wingdings" panose="05000000000000000000" pitchFamily="2" charset="2"/>
              <a:buNone/>
            </a:pPr>
            <a:endParaRPr lang="en-US" altLang="en-US" b="1" smtClean="0"/>
          </a:p>
          <a:p>
            <a:pPr eaLnBrk="1" hangingPunct="1">
              <a:buFont typeface="Wingdings" panose="05000000000000000000" pitchFamily="2" charset="2"/>
              <a:buNone/>
            </a:pPr>
            <a:r>
              <a:rPr lang="en-US" altLang="en-US" b="1" smtClean="0"/>
              <a:t>Automated Software Correction</a:t>
            </a:r>
          </a:p>
          <a:p>
            <a:pPr eaLnBrk="1" hangingPunct="1"/>
            <a:r>
              <a:rPr lang="en-US" altLang="en-US" smtClean="0"/>
              <a:t>Programs (defenders) versus test cases (attackers)</a:t>
            </a:r>
          </a:p>
          <a:p>
            <a:pPr eaLnBrk="1" hangingPunct="1"/>
            <a:r>
              <a:rPr lang="en-US" altLang="en-US" smtClean="0"/>
              <a:t>Programs encoded with Genetic Programming</a:t>
            </a:r>
          </a:p>
          <a:p>
            <a:pPr eaLnBrk="1" hangingPunct="1"/>
            <a:r>
              <a:rPr lang="en-US" altLang="en-US" smtClean="0"/>
              <a:t>Program specification encoded in fitness function (correctness critical!)</a:t>
            </a:r>
          </a:p>
        </p:txBody>
      </p:sp>
    </p:spTree>
  </p:cSld>
  <p:clrMapOvr>
    <a:masterClrMapping/>
  </p:clrMapOvr>
  <p:transition>
    <p:push dir="u"/>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lstStyle/>
          <a:p>
            <a:pPr eaLnBrk="1" hangingPunct="1"/>
            <a:r>
              <a:rPr lang="en-US" altLang="en-US" smtClean="0"/>
              <a:t>Function optimization problem</a:t>
            </a:r>
          </a:p>
        </p:txBody>
      </p:sp>
      <p:sp>
        <p:nvSpPr>
          <p:cNvPr id="35843" name="Rectangle 3"/>
          <p:cNvSpPr>
            <a:spLocks noGrp="1" noChangeArrowheads="1"/>
          </p:cNvSpPr>
          <p:nvPr>
            <p:ph type="body" idx="1"/>
          </p:nvPr>
        </p:nvSpPr>
        <p:spPr/>
        <p:txBody>
          <a:bodyPr/>
          <a:lstStyle/>
          <a:p>
            <a:pPr eaLnBrk="1" hangingPunct="1">
              <a:buFont typeface="Wingdings" panose="05000000000000000000" pitchFamily="2" charset="2"/>
              <a:buNone/>
            </a:pPr>
            <a:endParaRPr lang="en-US" altLang="en-US" smtClean="0"/>
          </a:p>
          <a:p>
            <a:pPr eaLnBrk="1" hangingPunct="1">
              <a:buFont typeface="Wingdings" panose="05000000000000000000" pitchFamily="2" charset="2"/>
              <a:buNone/>
            </a:pPr>
            <a:r>
              <a:rPr lang="en-US" altLang="en-US" smtClean="0"/>
              <a:t>Given the function</a:t>
            </a:r>
          </a:p>
          <a:p>
            <a:pPr eaLnBrk="1" hangingPunct="1">
              <a:buFont typeface="Wingdings" panose="05000000000000000000" pitchFamily="2" charset="2"/>
              <a:buNone/>
            </a:pPr>
            <a:endParaRPr lang="en-US" altLang="en-US" smtClean="0"/>
          </a:p>
          <a:p>
            <a:pPr algn="ctr" eaLnBrk="1" hangingPunct="1">
              <a:buFont typeface="Wingdings" panose="05000000000000000000" pitchFamily="2" charset="2"/>
              <a:buNone/>
            </a:pPr>
            <a:r>
              <a:rPr lang="en-US" altLang="en-US" i="1" smtClean="0"/>
              <a:t>f(x,y) = x</a:t>
            </a:r>
            <a:r>
              <a:rPr lang="en-US" altLang="en-US" i="1" baseline="30000" smtClean="0"/>
              <a:t>2</a:t>
            </a:r>
            <a:r>
              <a:rPr lang="en-US" altLang="en-US" i="1" smtClean="0"/>
              <a:t>y + 5xy – 3xy</a:t>
            </a:r>
            <a:r>
              <a:rPr lang="en-US" altLang="en-US" i="1" baseline="30000" smtClean="0"/>
              <a:t>2</a:t>
            </a:r>
          </a:p>
          <a:p>
            <a:pPr eaLnBrk="1" hangingPunct="1">
              <a:buFont typeface="Wingdings" panose="05000000000000000000" pitchFamily="2" charset="2"/>
              <a:buNone/>
            </a:pPr>
            <a:endParaRPr lang="en-US" altLang="en-US" i="1" baseline="30000" smtClean="0"/>
          </a:p>
          <a:p>
            <a:pPr eaLnBrk="1" hangingPunct="1">
              <a:buFont typeface="Wingdings" panose="05000000000000000000" pitchFamily="2" charset="2"/>
              <a:buNone/>
            </a:pPr>
            <a:r>
              <a:rPr lang="en-US" altLang="en-US" smtClean="0"/>
              <a:t>for what integer values of </a:t>
            </a:r>
            <a:r>
              <a:rPr lang="en-US" altLang="en-US" i="1" smtClean="0"/>
              <a:t>x</a:t>
            </a:r>
            <a:r>
              <a:rPr lang="en-US" altLang="en-US" smtClean="0"/>
              <a:t> and </a:t>
            </a:r>
            <a:r>
              <a:rPr lang="en-US" altLang="en-US" i="1" smtClean="0"/>
              <a:t>y</a:t>
            </a:r>
            <a:r>
              <a:rPr lang="en-US" altLang="en-US" smtClean="0"/>
              <a:t> is </a:t>
            </a:r>
            <a:r>
              <a:rPr lang="en-US" altLang="en-US" i="1" smtClean="0"/>
              <a:t>f(x,y)</a:t>
            </a:r>
            <a:r>
              <a:rPr lang="en-US" altLang="en-US" smtClean="0"/>
              <a:t> minimal?</a:t>
            </a:r>
          </a:p>
        </p:txBody>
      </p:sp>
    </p:spTree>
  </p:cSld>
  <p:clrMapOvr>
    <a:masterClrMapping/>
  </p:clrMapOvr>
  <p:transition>
    <p:push dir="u"/>
  </p:transition>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Title 1"/>
          <p:cNvSpPr>
            <a:spLocks noGrp="1"/>
          </p:cNvSpPr>
          <p:nvPr>
            <p:ph type="title"/>
          </p:nvPr>
        </p:nvSpPr>
        <p:spPr/>
        <p:txBody>
          <a:bodyPr/>
          <a:lstStyle/>
          <a:p>
            <a:r>
              <a:rPr lang="en-US" altLang="en-US" smtClean="0"/>
              <a:t>Memetic Algorithms</a:t>
            </a:r>
          </a:p>
        </p:txBody>
      </p:sp>
      <p:sp>
        <p:nvSpPr>
          <p:cNvPr id="181251" name="Content Placeholder 2"/>
          <p:cNvSpPr>
            <a:spLocks noGrp="1"/>
          </p:cNvSpPr>
          <p:nvPr>
            <p:ph idx="1"/>
          </p:nvPr>
        </p:nvSpPr>
        <p:spPr/>
        <p:txBody>
          <a:bodyPr/>
          <a:lstStyle/>
          <a:p>
            <a:r>
              <a:rPr lang="en-US" altLang="en-US" smtClean="0"/>
              <a:t>Dawkins’ Meme – unit of cultural transmission</a:t>
            </a:r>
          </a:p>
          <a:p>
            <a:r>
              <a:rPr lang="en-US" altLang="en-US" smtClean="0"/>
              <a:t>Addition of developmental phase (meme-gene interaction)</a:t>
            </a:r>
          </a:p>
          <a:p>
            <a:r>
              <a:rPr lang="en-US" altLang="en-US" smtClean="0"/>
              <a:t>Baldwin Effect</a:t>
            </a:r>
          </a:p>
          <a:p>
            <a:r>
              <a:rPr lang="en-US" altLang="en-US" smtClean="0"/>
              <a:t>Baldwinian EAs vs. Lamarckian EAs</a:t>
            </a:r>
          </a:p>
          <a:p>
            <a:r>
              <a:rPr lang="en-US" altLang="en-US" smtClean="0"/>
              <a:t>Probabilistic hybrid</a:t>
            </a:r>
          </a:p>
          <a:p>
            <a:endParaRPr lang="en-US" altLang="en-US" smtClean="0"/>
          </a:p>
        </p:txBody>
      </p:sp>
    </p:spTree>
  </p:cSld>
  <p:clrMapOvr>
    <a:masterClrMapping/>
  </p:clrMapOvr>
  <p:transition>
    <p:push dir="u"/>
  </p:transition>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Title 1"/>
          <p:cNvSpPr>
            <a:spLocks noGrp="1"/>
          </p:cNvSpPr>
          <p:nvPr>
            <p:ph type="title"/>
          </p:nvPr>
        </p:nvSpPr>
        <p:spPr>
          <a:xfrm>
            <a:off x="381000" y="304800"/>
            <a:ext cx="8382000" cy="1216025"/>
          </a:xfrm>
        </p:spPr>
        <p:txBody>
          <a:bodyPr/>
          <a:lstStyle/>
          <a:p>
            <a:r>
              <a:rPr lang="en-US" altLang="en-US" smtClean="0"/>
              <a:t>Structure of a Memetic Algorithm</a:t>
            </a:r>
          </a:p>
        </p:txBody>
      </p:sp>
      <p:sp>
        <p:nvSpPr>
          <p:cNvPr id="182275" name="Content Placeholder 2"/>
          <p:cNvSpPr>
            <a:spLocks noGrp="1"/>
          </p:cNvSpPr>
          <p:nvPr>
            <p:ph idx="1"/>
          </p:nvPr>
        </p:nvSpPr>
        <p:spPr>
          <a:xfrm>
            <a:off x="381000" y="1752600"/>
            <a:ext cx="8382000" cy="4267200"/>
          </a:xfrm>
        </p:spPr>
        <p:txBody>
          <a:bodyPr/>
          <a:lstStyle/>
          <a:p>
            <a:r>
              <a:rPr lang="en-US" altLang="en-US" smtClean="0"/>
              <a:t>Heuristic Initialization</a:t>
            </a:r>
          </a:p>
          <a:p>
            <a:pPr lvl="1"/>
            <a:r>
              <a:rPr lang="en-US" altLang="en-US" smtClean="0"/>
              <a:t>Seeding</a:t>
            </a:r>
          </a:p>
          <a:p>
            <a:pPr lvl="1"/>
            <a:r>
              <a:rPr lang="en-US" altLang="en-US" smtClean="0"/>
              <a:t>Selective Initialization</a:t>
            </a:r>
          </a:p>
          <a:p>
            <a:pPr lvl="1"/>
            <a:r>
              <a:rPr lang="en-US" altLang="en-US" smtClean="0"/>
              <a:t>Locally optimized random initialization</a:t>
            </a:r>
          </a:p>
          <a:p>
            <a:pPr lvl="1"/>
            <a:r>
              <a:rPr lang="en-US" altLang="en-US" smtClean="0"/>
              <a:t>Mass Mutation</a:t>
            </a:r>
          </a:p>
          <a:p>
            <a:r>
              <a:rPr lang="en-US" altLang="en-US" smtClean="0"/>
              <a:t>Heuristic Variation</a:t>
            </a:r>
          </a:p>
          <a:p>
            <a:pPr lvl="1"/>
            <a:r>
              <a:rPr lang="en-US" altLang="en-US" smtClean="0"/>
              <a:t>Variation operators employ problem specific knowledge</a:t>
            </a:r>
          </a:p>
          <a:p>
            <a:r>
              <a:rPr lang="en-US" altLang="en-US" smtClean="0"/>
              <a:t>Heuristic Decoder</a:t>
            </a:r>
          </a:p>
          <a:p>
            <a:r>
              <a:rPr lang="en-US" altLang="en-US" smtClean="0"/>
              <a:t>Local Search</a:t>
            </a:r>
          </a:p>
          <a:p>
            <a:pPr lvl="1"/>
            <a:endParaRPr lang="en-US" altLang="en-US" smtClean="0"/>
          </a:p>
        </p:txBody>
      </p:sp>
    </p:spTree>
  </p:cSld>
  <p:clrMapOvr>
    <a:masterClrMapping/>
  </p:clrMapOvr>
  <p:transition>
    <p:push dir="u"/>
  </p:transition>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Title 1"/>
          <p:cNvSpPr>
            <a:spLocks noGrp="1"/>
          </p:cNvSpPr>
          <p:nvPr>
            <p:ph type="title"/>
          </p:nvPr>
        </p:nvSpPr>
        <p:spPr>
          <a:xfrm>
            <a:off x="228600" y="304800"/>
            <a:ext cx="8686800" cy="1216025"/>
          </a:xfrm>
        </p:spPr>
        <p:txBody>
          <a:bodyPr/>
          <a:lstStyle/>
          <a:p>
            <a:r>
              <a:rPr lang="en-US" altLang="en-US" smtClean="0"/>
              <a:t>Memetic Algorithm Design Issues</a:t>
            </a:r>
          </a:p>
        </p:txBody>
      </p:sp>
      <p:sp>
        <p:nvSpPr>
          <p:cNvPr id="183299" name="Content Placeholder 2"/>
          <p:cNvSpPr>
            <a:spLocks noGrp="1"/>
          </p:cNvSpPr>
          <p:nvPr>
            <p:ph idx="1"/>
          </p:nvPr>
        </p:nvSpPr>
        <p:spPr>
          <a:xfrm>
            <a:off x="0" y="1752600"/>
            <a:ext cx="9144000" cy="4267200"/>
          </a:xfrm>
        </p:spPr>
        <p:txBody>
          <a:bodyPr/>
          <a:lstStyle/>
          <a:p>
            <a:r>
              <a:rPr lang="en-US" altLang="en-US" smtClean="0"/>
              <a:t>Exacerbation of premature convergence</a:t>
            </a:r>
          </a:p>
          <a:p>
            <a:pPr lvl="1"/>
            <a:r>
              <a:rPr lang="en-US" altLang="en-US" smtClean="0"/>
              <a:t>Limited seeding</a:t>
            </a:r>
          </a:p>
          <a:p>
            <a:pPr lvl="1"/>
            <a:r>
              <a:rPr lang="en-US" altLang="en-US" smtClean="0"/>
              <a:t>Diversity preserving recombination operators</a:t>
            </a:r>
          </a:p>
          <a:p>
            <a:pPr lvl="1"/>
            <a:r>
              <a:rPr lang="en-US" altLang="en-US" smtClean="0"/>
              <a:t>Non-duplicating selection operators</a:t>
            </a:r>
          </a:p>
          <a:p>
            <a:pPr lvl="1"/>
            <a:r>
              <a:rPr lang="en-US" altLang="en-US" smtClean="0"/>
              <a:t>Boltzmann selection for preserving diversity (Metropolis criterion – page 142 in textbook)</a:t>
            </a:r>
          </a:p>
          <a:p>
            <a:r>
              <a:rPr lang="en-US" altLang="en-US" smtClean="0"/>
              <a:t>Local Search neighborhood structure vs. variation operators</a:t>
            </a:r>
          </a:p>
          <a:p>
            <a:r>
              <a:rPr lang="en-US" altLang="en-US" smtClean="0"/>
              <a:t>Multiple local search algorithms (coevolving)</a:t>
            </a:r>
          </a:p>
          <a:p>
            <a:pPr lvl="1"/>
            <a:endParaRPr lang="en-US" altLang="en-US" smtClean="0"/>
          </a:p>
        </p:txBody>
      </p:sp>
    </p:spTree>
  </p:cSld>
  <p:clrMapOvr>
    <a:masterClrMapping/>
  </p:clrMapOvr>
  <p:transition>
    <p:push dir="u"/>
  </p:transition>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Rectangle 2"/>
          <p:cNvSpPr>
            <a:spLocks noGrp="1" noChangeArrowheads="1"/>
          </p:cNvSpPr>
          <p:nvPr>
            <p:ph type="title"/>
          </p:nvPr>
        </p:nvSpPr>
        <p:spPr>
          <a:xfrm>
            <a:off x="1343025" y="0"/>
            <a:ext cx="7800975" cy="952500"/>
          </a:xfrm>
        </p:spPr>
        <p:txBody>
          <a:bodyPr/>
          <a:lstStyle/>
          <a:p>
            <a:pPr eaLnBrk="1" hangingPunct="1"/>
            <a:r>
              <a:rPr lang="en-US" altLang="en-US" smtClean="0"/>
              <a:t>Black-Box Search Algorithms</a:t>
            </a:r>
            <a:endParaRPr lang="en-US" altLang="en-US" sz="4000" smtClean="0"/>
          </a:p>
        </p:txBody>
      </p:sp>
      <p:sp>
        <p:nvSpPr>
          <p:cNvPr id="15363" name="Rectangle 3"/>
          <p:cNvSpPr>
            <a:spLocks noGrp="1" noChangeArrowheads="1"/>
          </p:cNvSpPr>
          <p:nvPr>
            <p:ph type="body" idx="1"/>
          </p:nvPr>
        </p:nvSpPr>
        <p:spPr>
          <a:xfrm>
            <a:off x="1343025" y="1066800"/>
            <a:ext cx="7800975" cy="5029200"/>
          </a:xfrm>
        </p:spPr>
        <p:txBody>
          <a:bodyPr>
            <a:normAutofit fontScale="92500" lnSpcReduction="10000"/>
          </a:bodyPr>
          <a:lstStyle/>
          <a:p>
            <a:pPr>
              <a:defRPr/>
            </a:pPr>
            <a:endParaRPr lang="en-US" dirty="0" smtClean="0"/>
          </a:p>
          <a:p>
            <a:pPr>
              <a:defRPr/>
            </a:pPr>
            <a:endParaRPr lang="en-US" dirty="0"/>
          </a:p>
          <a:p>
            <a:pPr>
              <a:defRPr/>
            </a:pPr>
            <a:r>
              <a:rPr lang="en-US" dirty="0" smtClean="0"/>
              <a:t>Many complex real-world problems can be formulated as </a:t>
            </a:r>
            <a:r>
              <a:rPr lang="en-US" i="1" dirty="0" smtClean="0"/>
              <a:t>generate-and-test</a:t>
            </a:r>
            <a:r>
              <a:rPr lang="en-US" dirty="0" smtClean="0"/>
              <a:t> problems</a:t>
            </a:r>
          </a:p>
          <a:p>
            <a:pPr>
              <a:defRPr/>
            </a:pPr>
            <a:endParaRPr lang="en-US" dirty="0"/>
          </a:p>
          <a:p>
            <a:pPr>
              <a:defRPr/>
            </a:pPr>
            <a:r>
              <a:rPr lang="en-US" dirty="0" smtClean="0"/>
              <a:t>Black-Box Search Algorithms (BBSAs) iteratively generate trial solutions employing solely the information gained from previous trial solutions, but no explicit problem knowledge</a:t>
            </a:r>
          </a:p>
        </p:txBody>
      </p:sp>
    </p:spTree>
  </p:cSld>
  <p:clrMapOvr>
    <a:masterClrMapping/>
  </p:clrMapOvr>
  <p:transition>
    <p:push dir="u"/>
  </p:transition>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Rectangle 2"/>
          <p:cNvSpPr>
            <a:spLocks noGrp="1" noChangeArrowheads="1"/>
          </p:cNvSpPr>
          <p:nvPr>
            <p:ph type="title"/>
          </p:nvPr>
        </p:nvSpPr>
        <p:spPr>
          <a:xfrm>
            <a:off x="1343025" y="0"/>
            <a:ext cx="7800975" cy="952500"/>
          </a:xfrm>
        </p:spPr>
        <p:txBody>
          <a:bodyPr/>
          <a:lstStyle/>
          <a:p>
            <a:pPr eaLnBrk="1" hangingPunct="1"/>
            <a:r>
              <a:rPr lang="en-US" altLang="en-US" sz="4000" smtClean="0"/>
              <a:t>Practitioner’s Dilemma</a:t>
            </a:r>
          </a:p>
        </p:txBody>
      </p:sp>
      <p:sp>
        <p:nvSpPr>
          <p:cNvPr id="15363" name="Rectangle 3"/>
          <p:cNvSpPr>
            <a:spLocks noGrp="1" noChangeArrowheads="1"/>
          </p:cNvSpPr>
          <p:nvPr>
            <p:ph type="body" idx="1"/>
          </p:nvPr>
        </p:nvSpPr>
        <p:spPr>
          <a:xfrm>
            <a:off x="1343025" y="1676400"/>
            <a:ext cx="7800975" cy="4419600"/>
          </a:xfrm>
        </p:spPr>
        <p:txBody>
          <a:bodyPr>
            <a:normAutofit fontScale="92500" lnSpcReduction="10000"/>
          </a:bodyPr>
          <a:lstStyle/>
          <a:p>
            <a:pPr marL="514350" indent="-514350">
              <a:buFont typeface="+mj-lt"/>
              <a:buAutoNum type="arabicPeriod"/>
              <a:defRPr/>
            </a:pPr>
            <a:r>
              <a:rPr lang="en-US" dirty="0" smtClean="0"/>
              <a:t>How to decide for given real-world problem whether beneficial to formulate as black-box search problem?</a:t>
            </a:r>
          </a:p>
          <a:p>
            <a:pPr marL="514350" indent="-514350">
              <a:buFont typeface="+mj-lt"/>
              <a:buAutoNum type="arabicPeriod"/>
              <a:defRPr/>
            </a:pPr>
            <a:r>
              <a:rPr lang="en-US" dirty="0" smtClean="0"/>
              <a:t>How to formulate real-world problem as black-box search problem?</a:t>
            </a:r>
          </a:p>
          <a:p>
            <a:pPr marL="514350" indent="-514350">
              <a:buFont typeface="+mj-lt"/>
              <a:buAutoNum type="arabicPeriod"/>
              <a:defRPr/>
            </a:pPr>
            <a:r>
              <a:rPr lang="en-US" dirty="0" smtClean="0"/>
              <a:t>How to select/create BBSA?</a:t>
            </a:r>
          </a:p>
          <a:p>
            <a:pPr marL="514350" indent="-514350">
              <a:buFont typeface="+mj-lt"/>
              <a:buAutoNum type="arabicPeriod"/>
              <a:defRPr/>
            </a:pPr>
            <a:r>
              <a:rPr lang="en-US" dirty="0" smtClean="0"/>
              <a:t>How to configure BBSA?</a:t>
            </a:r>
          </a:p>
          <a:p>
            <a:pPr marL="514350" indent="-514350">
              <a:buFont typeface="+mj-lt"/>
              <a:buAutoNum type="arabicPeriod"/>
              <a:defRPr/>
            </a:pPr>
            <a:r>
              <a:rPr lang="en-US" dirty="0" smtClean="0"/>
              <a:t>How to interpret result?</a:t>
            </a:r>
          </a:p>
          <a:p>
            <a:pPr marL="514350" indent="-514350">
              <a:buFont typeface="+mj-lt"/>
              <a:buAutoNum type="arabicPeriod"/>
              <a:defRPr/>
            </a:pPr>
            <a:r>
              <a:rPr lang="en-US" dirty="0" smtClean="0"/>
              <a:t>All of the above are interdependent!</a:t>
            </a:r>
          </a:p>
        </p:txBody>
      </p:sp>
    </p:spTree>
  </p:cSld>
  <p:clrMapOvr>
    <a:masterClrMapping/>
  </p:clrMapOvr>
  <p:transition>
    <p:push dir="u"/>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9" presetClass="emph" presetSubtype="0" fill="hold" nodeType="clickEffect">
                                  <p:stCondLst>
                                    <p:cond delay="0"/>
                                  </p:stCondLst>
                                  <p:childTnLst>
                                    <p:animClr clrSpc="rgb" dir="cw">
                                      <p:cBhvr override="childStyle">
                                        <p:cTn id="6" dur="500" fill="hold"/>
                                        <p:tgtEl>
                                          <p:spTgt spid="15363">
                                            <p:txEl>
                                              <p:pRg st="2" end="2"/>
                                            </p:txEl>
                                          </p:spTgt>
                                        </p:tgtEl>
                                        <p:attrNameLst>
                                          <p:attrName>style.color</p:attrName>
                                        </p:attrNameLst>
                                      </p:cBhvr>
                                      <p:to>
                                        <a:srgbClr val="CA1002"/>
                                      </p:to>
                                    </p:animClr>
                                    <p:animClr clrSpc="rgb" dir="cw">
                                      <p:cBhvr>
                                        <p:cTn id="7" dur="500" fill="hold"/>
                                        <p:tgtEl>
                                          <p:spTgt spid="15363">
                                            <p:txEl>
                                              <p:pRg st="2" end="2"/>
                                            </p:txEl>
                                          </p:spTgt>
                                        </p:tgtEl>
                                        <p:attrNameLst>
                                          <p:attrName>fillcolor</p:attrName>
                                        </p:attrNameLst>
                                      </p:cBhvr>
                                      <p:to>
                                        <a:srgbClr val="CA1002"/>
                                      </p:to>
                                    </p:animClr>
                                    <p:set>
                                      <p:cBhvr>
                                        <p:cTn id="8" dur="500" fill="hold"/>
                                        <p:tgtEl>
                                          <p:spTgt spid="15363">
                                            <p:txEl>
                                              <p:pRg st="2" end="2"/>
                                            </p:txEl>
                                          </p:spTgt>
                                        </p:tgtEl>
                                        <p:attrNameLst>
                                          <p:attrName>fill.type</p:attrName>
                                        </p:attrNameLst>
                                      </p:cBhvr>
                                      <p:to>
                                        <p:strVal val="solid"/>
                                      </p:to>
                                    </p:set>
                                    <p:set>
                                      <p:cBhvr>
                                        <p:cTn id="9" dur="500" fill="hold"/>
                                        <p:tgtEl>
                                          <p:spTgt spid="15363">
                                            <p:txEl>
                                              <p:pRg st="2" end="2"/>
                                            </p:txEl>
                                          </p:spTgt>
                                        </p:tgtEl>
                                        <p:attrNameLst>
                                          <p:attrName>fill.on</p:attrName>
                                        </p:attrNameLst>
                                      </p:cBhvr>
                                      <p:to>
                                        <p:strVal val="true"/>
                                      </p:to>
                                    </p:set>
                                  </p:childTnLst>
                                </p:cTn>
                              </p:par>
                              <p:par>
                                <p:cTn id="10" presetID="19" presetClass="emph" presetSubtype="0" fill="hold" nodeType="withEffect">
                                  <p:stCondLst>
                                    <p:cond delay="0"/>
                                  </p:stCondLst>
                                  <p:childTnLst>
                                    <p:animClr clrSpc="rgb" dir="cw">
                                      <p:cBhvr override="childStyle">
                                        <p:cTn id="11" dur="500" fill="hold"/>
                                        <p:tgtEl>
                                          <p:spTgt spid="15363">
                                            <p:txEl>
                                              <p:pRg st="3" end="3"/>
                                            </p:txEl>
                                          </p:spTgt>
                                        </p:tgtEl>
                                        <p:attrNameLst>
                                          <p:attrName>style.color</p:attrName>
                                        </p:attrNameLst>
                                      </p:cBhvr>
                                      <p:to>
                                        <a:srgbClr val="CA1002"/>
                                      </p:to>
                                    </p:animClr>
                                    <p:animClr clrSpc="rgb" dir="cw">
                                      <p:cBhvr>
                                        <p:cTn id="12" dur="500" fill="hold"/>
                                        <p:tgtEl>
                                          <p:spTgt spid="15363">
                                            <p:txEl>
                                              <p:pRg st="3" end="3"/>
                                            </p:txEl>
                                          </p:spTgt>
                                        </p:tgtEl>
                                        <p:attrNameLst>
                                          <p:attrName>fillcolor</p:attrName>
                                        </p:attrNameLst>
                                      </p:cBhvr>
                                      <p:to>
                                        <a:srgbClr val="CA1002"/>
                                      </p:to>
                                    </p:animClr>
                                    <p:set>
                                      <p:cBhvr>
                                        <p:cTn id="13" dur="500" fill="hold"/>
                                        <p:tgtEl>
                                          <p:spTgt spid="15363">
                                            <p:txEl>
                                              <p:pRg st="3" end="3"/>
                                            </p:txEl>
                                          </p:spTgt>
                                        </p:tgtEl>
                                        <p:attrNameLst>
                                          <p:attrName>fill.type</p:attrName>
                                        </p:attrNameLst>
                                      </p:cBhvr>
                                      <p:to>
                                        <p:strVal val="solid"/>
                                      </p:to>
                                    </p:set>
                                    <p:set>
                                      <p:cBhvr>
                                        <p:cTn id="14" dur="500" fill="hold"/>
                                        <p:tgtEl>
                                          <p:spTgt spid="15363">
                                            <p:txEl>
                                              <p:pRg st="3" end="3"/>
                                            </p:tx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Title 1"/>
          <p:cNvSpPr>
            <a:spLocks noGrp="1"/>
          </p:cNvSpPr>
          <p:nvPr>
            <p:ph type="title"/>
          </p:nvPr>
        </p:nvSpPr>
        <p:spPr/>
        <p:txBody>
          <a:bodyPr/>
          <a:lstStyle/>
          <a:p>
            <a:r>
              <a:rPr lang="en-US" altLang="en-US" smtClean="0"/>
              <a:t>Theory-Practice Gap</a:t>
            </a:r>
          </a:p>
        </p:txBody>
      </p:sp>
      <p:sp>
        <p:nvSpPr>
          <p:cNvPr id="3" name="Content Placeholder 2"/>
          <p:cNvSpPr>
            <a:spLocks noGrp="1"/>
          </p:cNvSpPr>
          <p:nvPr>
            <p:ph idx="1"/>
          </p:nvPr>
        </p:nvSpPr>
        <p:spPr/>
        <p:txBody>
          <a:bodyPr>
            <a:normAutofit lnSpcReduction="10000"/>
          </a:bodyPr>
          <a:lstStyle/>
          <a:p>
            <a:pPr>
              <a:defRPr/>
            </a:pPr>
            <a:r>
              <a:rPr lang="en-US" dirty="0" smtClean="0"/>
              <a:t>While BBSAs, including EAs, steadily are improving in scope and performance, their impact on routine real-world problem solving remains underwhelming</a:t>
            </a:r>
          </a:p>
          <a:p>
            <a:pPr>
              <a:defRPr/>
            </a:pPr>
            <a:r>
              <a:rPr lang="en-US" dirty="0" smtClean="0"/>
              <a:t>A scalable solution enabling domain-expert practitioners to routinely solve real-world problems with BBSAs is needed</a:t>
            </a:r>
          </a:p>
        </p:txBody>
      </p:sp>
    </p:spTree>
  </p:cSld>
  <p:clrMapOvr>
    <a:masterClrMapping/>
  </p:clrMapOvr>
  <p:transition>
    <p:push dir="u"/>
  </p:transition>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rPr lang="en-US" dirty="0" smtClean="0"/>
              <a:t>Two typical real-world problem categories</a:t>
            </a:r>
            <a:endParaRPr lang="en-US" dirty="0"/>
          </a:p>
        </p:txBody>
      </p:sp>
      <p:sp>
        <p:nvSpPr>
          <p:cNvPr id="3" name="Content Placeholder 2"/>
          <p:cNvSpPr>
            <a:spLocks noGrp="1"/>
          </p:cNvSpPr>
          <p:nvPr>
            <p:ph idx="1"/>
          </p:nvPr>
        </p:nvSpPr>
        <p:spPr>
          <a:xfrm>
            <a:off x="566738" y="2057400"/>
            <a:ext cx="8001000" cy="3962400"/>
          </a:xfrm>
        </p:spPr>
        <p:txBody>
          <a:bodyPr/>
          <a:lstStyle/>
          <a:p>
            <a:pPr>
              <a:defRPr/>
            </a:pPr>
            <a:r>
              <a:rPr lang="en-US" dirty="0" smtClean="0"/>
              <a:t>Solving a single-instance problem:</a:t>
            </a:r>
          </a:p>
          <a:p>
            <a:pPr marL="0" indent="0">
              <a:buFont typeface="Wingdings" panose="05000000000000000000" pitchFamily="2" charset="2"/>
              <a:buNone/>
              <a:defRPr/>
            </a:pPr>
            <a:r>
              <a:rPr lang="en-US" dirty="0" smtClean="0"/>
              <a:t>	</a:t>
            </a:r>
            <a:r>
              <a:rPr lang="en-US" i="1" dirty="0" smtClean="0"/>
              <a:t>automated BBSA selection</a:t>
            </a:r>
          </a:p>
          <a:p>
            <a:pPr>
              <a:defRPr/>
            </a:pPr>
            <a:endParaRPr lang="en-US" dirty="0"/>
          </a:p>
          <a:p>
            <a:pPr>
              <a:defRPr/>
            </a:pPr>
            <a:r>
              <a:rPr lang="en-US" dirty="0" smtClean="0"/>
              <a:t>Repeatedly solving instances of a problem class: </a:t>
            </a:r>
          </a:p>
          <a:p>
            <a:pPr marL="0" indent="0">
              <a:buFont typeface="Wingdings" panose="05000000000000000000" pitchFamily="2" charset="2"/>
              <a:buNone/>
              <a:defRPr/>
            </a:pPr>
            <a:r>
              <a:rPr lang="en-US" dirty="0"/>
              <a:t>	</a:t>
            </a:r>
            <a:r>
              <a:rPr lang="en-US" i="1" dirty="0" smtClean="0"/>
              <a:t>evolve custom BBSA</a:t>
            </a:r>
            <a:endParaRPr lang="en-US" i="1" dirty="0"/>
          </a:p>
        </p:txBody>
      </p:sp>
    </p:spTree>
  </p:cSld>
  <p:clrMapOvr>
    <a:masterClrMapping/>
  </p:clrMapOvr>
  <p:transition>
    <p:push dir="u"/>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Title 1"/>
          <p:cNvSpPr>
            <a:spLocks noGrp="1"/>
          </p:cNvSpPr>
          <p:nvPr>
            <p:ph type="title"/>
          </p:nvPr>
        </p:nvSpPr>
        <p:spPr>
          <a:xfrm>
            <a:off x="1622425" y="479425"/>
            <a:ext cx="7064375" cy="4365625"/>
          </a:xfrm>
        </p:spPr>
        <p:txBody>
          <a:bodyPr/>
          <a:lstStyle/>
          <a:p>
            <a:r>
              <a:rPr lang="en-US" altLang="en-US" b="1" smtClean="0"/>
              <a:t>Part I: Solving Single-Instance Problems Employing Automated BBSA Selection</a:t>
            </a:r>
          </a:p>
        </p:txBody>
      </p:sp>
    </p:spTree>
  </p:cSld>
  <p:clrMapOvr>
    <a:masterClrMapping/>
  </p:clrMapOvr>
  <p:transition>
    <p:push dir="u"/>
  </p:transition>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Title 1"/>
          <p:cNvSpPr>
            <a:spLocks noGrp="1"/>
          </p:cNvSpPr>
          <p:nvPr>
            <p:ph type="title"/>
          </p:nvPr>
        </p:nvSpPr>
        <p:spPr/>
        <p:txBody>
          <a:bodyPr/>
          <a:lstStyle/>
          <a:p>
            <a:r>
              <a:rPr lang="en-US" altLang="en-US" smtClean="0"/>
              <a:t>Requirements</a:t>
            </a:r>
          </a:p>
        </p:txBody>
      </p:sp>
      <p:sp>
        <p:nvSpPr>
          <p:cNvPr id="3" name="Content Placeholder 2"/>
          <p:cNvSpPr>
            <a:spLocks noGrp="1"/>
          </p:cNvSpPr>
          <p:nvPr>
            <p:ph idx="1"/>
          </p:nvPr>
        </p:nvSpPr>
        <p:spPr/>
        <p:txBody>
          <a:bodyPr/>
          <a:lstStyle/>
          <a:p>
            <a:pPr marL="514350" indent="-514350">
              <a:buFont typeface="+mj-lt"/>
              <a:buAutoNum type="arabicPeriod"/>
              <a:defRPr/>
            </a:pPr>
            <a:r>
              <a:rPr lang="en-US" dirty="0" smtClean="0"/>
              <a:t>Need diverse set of high-performance BBSAs</a:t>
            </a:r>
          </a:p>
          <a:p>
            <a:pPr marL="514350" indent="-514350">
              <a:buFont typeface="+mj-lt"/>
              <a:buAutoNum type="arabicPeriod"/>
              <a:defRPr/>
            </a:pPr>
            <a:r>
              <a:rPr lang="en-US" dirty="0" smtClean="0"/>
              <a:t>Need automated approach to select most appropriate BBSA from set for a given problem</a:t>
            </a:r>
          </a:p>
          <a:p>
            <a:pPr marL="514350" indent="-514350">
              <a:buFont typeface="+mj-lt"/>
              <a:buAutoNum type="arabicPeriod"/>
              <a:defRPr/>
            </a:pPr>
            <a:r>
              <a:rPr lang="en-US" dirty="0" smtClean="0"/>
              <a:t>Need automated approach to configure selected BBSA</a:t>
            </a:r>
          </a:p>
          <a:p>
            <a:pPr>
              <a:defRPr/>
            </a:pPr>
            <a:endParaRPr lang="en-US" dirty="0"/>
          </a:p>
        </p:txBody>
      </p:sp>
    </p:spTree>
  </p:cSld>
  <p:clrMapOvr>
    <a:masterClrMapping/>
  </p:clrMapOvr>
  <p:transition>
    <p:push dir="u"/>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mph" presetSubtype="2" fill="hold" nodeType="clickEffect">
                                  <p:stCondLst>
                                    <p:cond delay="0"/>
                                  </p:stCondLst>
                                  <p:childTnLst>
                                    <p:animClr clrSpc="rgb" dir="cw">
                                      <p:cBhvr override="childStyle">
                                        <p:cTn id="6" dur="2000" fill="hold"/>
                                        <p:tgtEl>
                                          <p:spTgt spid="3">
                                            <p:txEl>
                                              <p:pRg st="1" end="1"/>
                                            </p:txEl>
                                          </p:spTgt>
                                        </p:tgtEl>
                                        <p:attrNameLst>
                                          <p:attrName>style.color</p:attrName>
                                        </p:attrNameLst>
                                      </p:cBhvr>
                                      <p:to>
                                        <a:srgbClr val="CA1002"/>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Title 1"/>
          <p:cNvSpPr>
            <a:spLocks noGrp="1"/>
          </p:cNvSpPr>
          <p:nvPr>
            <p:ph type="title"/>
          </p:nvPr>
        </p:nvSpPr>
        <p:spPr/>
        <p:txBody>
          <a:bodyPr/>
          <a:lstStyle/>
          <a:p>
            <a:r>
              <a:rPr lang="en-US" altLang="en-US" smtClean="0"/>
              <a:t>Automated BBSA Selection</a:t>
            </a:r>
          </a:p>
        </p:txBody>
      </p:sp>
      <p:sp>
        <p:nvSpPr>
          <p:cNvPr id="193539" name="Content Placeholder 2"/>
          <p:cNvSpPr>
            <a:spLocks noGrp="1"/>
          </p:cNvSpPr>
          <p:nvPr>
            <p:ph idx="1"/>
          </p:nvPr>
        </p:nvSpPr>
        <p:spPr>
          <a:xfrm>
            <a:off x="609600" y="1676400"/>
            <a:ext cx="8448675" cy="4816475"/>
          </a:xfrm>
        </p:spPr>
        <p:txBody>
          <a:bodyPr/>
          <a:lstStyle/>
          <a:p>
            <a:pPr marL="514350" indent="-514350">
              <a:buFont typeface="Verdana" panose="020B0604030504040204" pitchFamily="34" charset="0"/>
              <a:buAutoNum type="arabicPeriod"/>
            </a:pPr>
            <a:r>
              <a:rPr lang="en-US" altLang="en-US" smtClean="0"/>
              <a:t>Given a set of BBSAs, a priori evolve a set of benchmark functions which cluster the BBSAs by performance</a:t>
            </a:r>
          </a:p>
          <a:p>
            <a:pPr marL="514350" indent="-514350">
              <a:buFont typeface="Verdana" panose="020B0604030504040204" pitchFamily="34" charset="0"/>
              <a:buAutoNum type="arabicPeriod"/>
            </a:pPr>
            <a:r>
              <a:rPr lang="en-US" altLang="en-US" smtClean="0"/>
              <a:t>Given a real-world problem, create a surrogate fitness function</a:t>
            </a:r>
          </a:p>
          <a:p>
            <a:pPr marL="514350" indent="-514350">
              <a:buFont typeface="Verdana" panose="020B0604030504040204" pitchFamily="34" charset="0"/>
              <a:buAutoNum type="arabicPeriod"/>
            </a:pPr>
            <a:r>
              <a:rPr lang="en-US" altLang="en-US" smtClean="0"/>
              <a:t>Find the benchmark function most similar to the surrogate</a:t>
            </a:r>
          </a:p>
          <a:p>
            <a:pPr marL="514350" indent="-514350">
              <a:buFont typeface="Verdana" panose="020B0604030504040204" pitchFamily="34" charset="0"/>
              <a:buAutoNum type="arabicPeriod"/>
            </a:pPr>
            <a:r>
              <a:rPr lang="en-US" altLang="en-US" smtClean="0"/>
              <a:t>Execute the corresponding BBSA on the real-world problem</a:t>
            </a:r>
          </a:p>
        </p:txBody>
      </p:sp>
    </p:spTree>
  </p:cSld>
  <p:clrMapOvr>
    <a:masterClrMapping/>
  </p:clrMapOvr>
  <p:transition>
    <p:push dir="u"/>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body" idx="1"/>
          </p:nvPr>
        </p:nvSpPr>
        <p:spPr>
          <a:xfrm>
            <a:off x="304800" y="1828800"/>
            <a:ext cx="8534400" cy="4857750"/>
          </a:xfrm>
        </p:spPr>
        <p:txBody>
          <a:bodyPr/>
          <a:lstStyle/>
          <a:p>
            <a:pPr eaLnBrk="1" hangingPunct="1">
              <a:buFont typeface="Wingdings" panose="05000000000000000000" pitchFamily="2" charset="2"/>
              <a:buNone/>
            </a:pPr>
            <a:r>
              <a:rPr lang="en-US" altLang="en-US" smtClean="0"/>
              <a:t>Solution space: </a:t>
            </a:r>
            <a:r>
              <a:rPr lang="en-US" altLang="en-US" sz="3400" b="1" smtClean="0"/>
              <a:t>Z</a:t>
            </a:r>
            <a:r>
              <a:rPr lang="en-US" altLang="en-US" smtClean="0"/>
              <a:t> </a:t>
            </a:r>
            <a:r>
              <a:rPr lang="en-US" altLang="en-US" b="1" smtClean="0"/>
              <a:t>x</a:t>
            </a:r>
            <a:r>
              <a:rPr lang="en-US" altLang="en-US" smtClean="0"/>
              <a:t> </a:t>
            </a:r>
            <a:r>
              <a:rPr lang="en-US" altLang="en-US" sz="3400" b="1" smtClean="0"/>
              <a:t>Z</a:t>
            </a:r>
          </a:p>
          <a:p>
            <a:pPr eaLnBrk="1" hangingPunct="1">
              <a:buFont typeface="Wingdings" panose="05000000000000000000" pitchFamily="2" charset="2"/>
              <a:buNone/>
            </a:pPr>
            <a:r>
              <a:rPr lang="en-US" altLang="en-US" smtClean="0"/>
              <a:t>Trial solution: </a:t>
            </a:r>
            <a:r>
              <a:rPr lang="en-US" altLang="en-US" i="1" smtClean="0"/>
              <a:t>(x,y)</a:t>
            </a:r>
          </a:p>
          <a:p>
            <a:pPr eaLnBrk="1" hangingPunct="1">
              <a:buFont typeface="Wingdings" panose="05000000000000000000" pitchFamily="2" charset="2"/>
              <a:buNone/>
            </a:pPr>
            <a:r>
              <a:rPr lang="en-US" altLang="en-US" smtClean="0"/>
              <a:t>Gene representation: integer</a:t>
            </a:r>
          </a:p>
          <a:p>
            <a:pPr eaLnBrk="1" hangingPunct="1">
              <a:buFont typeface="Wingdings" panose="05000000000000000000" pitchFamily="2" charset="2"/>
              <a:buNone/>
            </a:pPr>
            <a:r>
              <a:rPr lang="en-US" altLang="en-US" smtClean="0"/>
              <a:t>Gene initialization: random</a:t>
            </a:r>
          </a:p>
          <a:p>
            <a:pPr eaLnBrk="1" hangingPunct="1">
              <a:buFont typeface="Wingdings" panose="05000000000000000000" pitchFamily="2" charset="2"/>
              <a:buNone/>
            </a:pPr>
            <a:r>
              <a:rPr lang="en-US" altLang="en-US" smtClean="0"/>
              <a:t>Fitness function: </a:t>
            </a:r>
            <a:r>
              <a:rPr lang="en-US" altLang="en-US" i="1" smtClean="0"/>
              <a:t>-f(x,y)</a:t>
            </a:r>
          </a:p>
          <a:p>
            <a:pPr eaLnBrk="1" hangingPunct="1">
              <a:buFont typeface="Wingdings" panose="05000000000000000000" pitchFamily="2" charset="2"/>
              <a:buNone/>
            </a:pPr>
            <a:r>
              <a:rPr lang="en-US" altLang="en-US" smtClean="0"/>
              <a:t>Population size: 4</a:t>
            </a:r>
          </a:p>
          <a:p>
            <a:pPr eaLnBrk="1" hangingPunct="1">
              <a:buFont typeface="Wingdings" panose="05000000000000000000" pitchFamily="2" charset="2"/>
              <a:buNone/>
            </a:pPr>
            <a:r>
              <a:rPr lang="en-US" altLang="en-US" smtClean="0"/>
              <a:t>Number of offspring: 2</a:t>
            </a:r>
          </a:p>
          <a:p>
            <a:pPr eaLnBrk="1" hangingPunct="1">
              <a:buFont typeface="Wingdings" panose="05000000000000000000" pitchFamily="2" charset="2"/>
              <a:buNone/>
            </a:pPr>
            <a:r>
              <a:rPr lang="en-US" altLang="en-US" smtClean="0"/>
              <a:t>Parent selection: exponential</a:t>
            </a:r>
          </a:p>
        </p:txBody>
      </p:sp>
      <p:sp>
        <p:nvSpPr>
          <p:cNvPr id="36867" name="Rectangle 3"/>
          <p:cNvSpPr>
            <a:spLocks noGrp="1" noChangeArrowheads="1"/>
          </p:cNvSpPr>
          <p:nvPr>
            <p:ph type="title"/>
          </p:nvPr>
        </p:nvSpPr>
        <p:spPr>
          <a:noFill/>
        </p:spPr>
        <p:txBody>
          <a:bodyPr/>
          <a:lstStyle/>
          <a:p>
            <a:pPr eaLnBrk="1" hangingPunct="1"/>
            <a:r>
              <a:rPr lang="en-US" altLang="en-US" smtClean="0"/>
              <a:t>Function optimization problem</a:t>
            </a:r>
          </a:p>
        </p:txBody>
      </p:sp>
    </p:spTree>
  </p:cSld>
  <p:clrMapOvr>
    <a:masterClrMapping/>
  </p:clrMapOvr>
  <p:transition>
    <p:push dir="u"/>
  </p:transition>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27"/>
          <p:cNvSpPr txBox="1"/>
          <p:nvPr/>
        </p:nvSpPr>
        <p:spPr>
          <a:xfrm>
            <a:off x="957263" y="430213"/>
            <a:ext cx="7742237" cy="676275"/>
          </a:xfrm>
          <a:prstGeom prst="rect">
            <a:avLst/>
          </a:prstGeom>
          <a:noFill/>
        </p:spPr>
        <p:txBody>
          <a:bodyPr>
            <a:spAutoFit/>
          </a:bodyPr>
          <a:lstStyle/>
          <a:p>
            <a:pPr>
              <a:defRPr/>
            </a:pPr>
            <a:r>
              <a:rPr lang="en-US" sz="3800" dirty="0">
                <a:latin typeface="+mj-lt"/>
              </a:rPr>
              <a:t>A Priori, Once Per BBSA Set</a:t>
            </a:r>
          </a:p>
        </p:txBody>
      </p:sp>
      <p:grpSp>
        <p:nvGrpSpPr>
          <p:cNvPr id="194563" name="Group 1"/>
          <p:cNvGrpSpPr>
            <a:grpSpLocks/>
          </p:cNvGrpSpPr>
          <p:nvPr/>
        </p:nvGrpSpPr>
        <p:grpSpPr bwMode="auto">
          <a:xfrm>
            <a:off x="685800" y="1763713"/>
            <a:ext cx="7848600" cy="4332287"/>
            <a:chOff x="1447800" y="799362"/>
            <a:chExt cx="7573282" cy="5449037"/>
          </a:xfrm>
        </p:grpSpPr>
        <p:sp>
          <p:nvSpPr>
            <p:cNvPr id="194564" name="Oval 4"/>
            <p:cNvSpPr>
              <a:spLocks noChangeArrowheads="1"/>
            </p:cNvSpPr>
            <p:nvPr/>
          </p:nvSpPr>
          <p:spPr bwMode="auto">
            <a:xfrm>
              <a:off x="3340648" y="3022063"/>
              <a:ext cx="3007476" cy="1289197"/>
            </a:xfrm>
            <a:prstGeom prst="ellipse">
              <a:avLst/>
            </a:prstGeom>
            <a:solidFill>
              <a:srgbClr val="92D050"/>
            </a:solidFill>
            <a:ln w="9525" algn="ctr">
              <a:solidFill>
                <a:schemeClr val="tx1"/>
              </a:solidFill>
              <a:round/>
              <a:headEnd/>
              <a:tailEnd/>
            </a:ln>
          </p:spPr>
          <p:txBody>
            <a:bodyPr/>
            <a:lstStyle>
              <a:lvl1pPr defTabSz="785813">
                <a:defRPr>
                  <a:solidFill>
                    <a:schemeClr val="tx1"/>
                  </a:solidFill>
                  <a:latin typeface="Arial Black" panose="020B0A04020102020204" pitchFamily="34" charset="0"/>
                </a:defRPr>
              </a:lvl1pPr>
              <a:lvl2pPr marL="742950" indent="-285750" defTabSz="785813">
                <a:defRPr>
                  <a:solidFill>
                    <a:schemeClr val="tx1"/>
                  </a:solidFill>
                  <a:latin typeface="Arial Black" panose="020B0A04020102020204" pitchFamily="34" charset="0"/>
                </a:defRPr>
              </a:lvl2pPr>
              <a:lvl3pPr marL="1143000" indent="-228600" defTabSz="785813">
                <a:defRPr>
                  <a:solidFill>
                    <a:schemeClr val="tx1"/>
                  </a:solidFill>
                  <a:latin typeface="Arial Black" panose="020B0A04020102020204" pitchFamily="34" charset="0"/>
                </a:defRPr>
              </a:lvl3pPr>
              <a:lvl4pPr marL="1600200" indent="-228600" defTabSz="785813">
                <a:defRPr>
                  <a:solidFill>
                    <a:schemeClr val="tx1"/>
                  </a:solidFill>
                  <a:latin typeface="Arial Black" panose="020B0A04020102020204" pitchFamily="34" charset="0"/>
                </a:defRPr>
              </a:lvl4pPr>
              <a:lvl5pPr marL="2057400" indent="-228600" defTabSz="785813">
                <a:defRPr>
                  <a:solidFill>
                    <a:schemeClr val="tx1"/>
                  </a:solidFill>
                  <a:latin typeface="Arial Black" panose="020B0A04020102020204" pitchFamily="34" charset="0"/>
                </a:defRPr>
              </a:lvl5pPr>
              <a:lvl6pPr marL="2514600" indent="-228600" defTabSz="785813" eaLnBrk="0" fontAlgn="base" hangingPunct="0">
                <a:spcBef>
                  <a:spcPct val="0"/>
                </a:spcBef>
                <a:spcAft>
                  <a:spcPct val="0"/>
                </a:spcAft>
                <a:defRPr>
                  <a:solidFill>
                    <a:schemeClr val="tx1"/>
                  </a:solidFill>
                  <a:latin typeface="Arial Black" panose="020B0A04020102020204" pitchFamily="34" charset="0"/>
                </a:defRPr>
              </a:lvl6pPr>
              <a:lvl7pPr marL="2971800" indent="-228600" defTabSz="785813" eaLnBrk="0" fontAlgn="base" hangingPunct="0">
                <a:spcBef>
                  <a:spcPct val="0"/>
                </a:spcBef>
                <a:spcAft>
                  <a:spcPct val="0"/>
                </a:spcAft>
                <a:defRPr>
                  <a:solidFill>
                    <a:schemeClr val="tx1"/>
                  </a:solidFill>
                  <a:latin typeface="Arial Black" panose="020B0A04020102020204" pitchFamily="34" charset="0"/>
                </a:defRPr>
              </a:lvl7pPr>
              <a:lvl8pPr marL="3429000" indent="-228600" defTabSz="785813" eaLnBrk="0" fontAlgn="base" hangingPunct="0">
                <a:spcBef>
                  <a:spcPct val="0"/>
                </a:spcBef>
                <a:spcAft>
                  <a:spcPct val="0"/>
                </a:spcAft>
                <a:defRPr>
                  <a:solidFill>
                    <a:schemeClr val="tx1"/>
                  </a:solidFill>
                  <a:latin typeface="Arial Black" panose="020B0A04020102020204" pitchFamily="34" charset="0"/>
                </a:defRPr>
              </a:lvl8pPr>
              <a:lvl9pPr marL="3886200" indent="-228600" defTabSz="785813" eaLnBrk="0" fontAlgn="base" hangingPunct="0">
                <a:spcBef>
                  <a:spcPct val="0"/>
                </a:spcBef>
                <a:spcAft>
                  <a:spcPct val="0"/>
                </a:spcAft>
                <a:defRPr>
                  <a:solidFill>
                    <a:schemeClr val="tx1"/>
                  </a:solidFill>
                  <a:latin typeface="Arial Black" panose="020B0A04020102020204" pitchFamily="34" charset="0"/>
                </a:defRPr>
              </a:lvl9pPr>
            </a:lstStyle>
            <a:p>
              <a:pPr algn="ctr" eaLnBrk="1" hangingPunct="1"/>
              <a:r>
                <a:rPr lang="en-US" altLang="en-US" sz="2800">
                  <a:latin typeface="Arial" panose="020B0604020202020204" pitchFamily="34" charset="0"/>
                </a:rPr>
                <a:t>Benchmark Generator</a:t>
              </a:r>
            </a:p>
          </p:txBody>
        </p:sp>
        <p:grpSp>
          <p:nvGrpSpPr>
            <p:cNvPr id="194565" name="Group 6"/>
            <p:cNvGrpSpPr>
              <a:grpSpLocks/>
            </p:cNvGrpSpPr>
            <p:nvPr/>
          </p:nvGrpSpPr>
          <p:grpSpPr bwMode="auto">
            <a:xfrm>
              <a:off x="1447800" y="799362"/>
              <a:ext cx="7573282" cy="1499338"/>
              <a:chOff x="14482917" y="24600310"/>
              <a:chExt cx="9949600" cy="1710813"/>
            </a:xfrm>
          </p:grpSpPr>
          <p:sp>
            <p:nvSpPr>
              <p:cNvPr id="194583" name="Rectangle 7"/>
              <p:cNvSpPr>
                <a:spLocks noChangeArrowheads="1"/>
              </p:cNvSpPr>
              <p:nvPr/>
            </p:nvSpPr>
            <p:spPr bwMode="auto">
              <a:xfrm>
                <a:off x="14482917" y="24600310"/>
                <a:ext cx="9949600" cy="1710813"/>
              </a:xfrm>
              <a:prstGeom prst="rect">
                <a:avLst/>
              </a:prstGeom>
              <a:solidFill>
                <a:schemeClr val="accent1"/>
              </a:solidFill>
              <a:ln w="9525" algn="ctr">
                <a:solidFill>
                  <a:schemeClr val="tx1"/>
                </a:solidFill>
                <a:round/>
                <a:headEnd/>
                <a:tailEnd/>
              </a:ln>
            </p:spPr>
            <p:txBody>
              <a:bodyPr/>
              <a:lstStyle>
                <a:lvl1pPr defTabSz="785813">
                  <a:defRPr>
                    <a:solidFill>
                      <a:schemeClr val="tx1"/>
                    </a:solidFill>
                    <a:latin typeface="Arial Black" panose="020B0A04020102020204" pitchFamily="34" charset="0"/>
                  </a:defRPr>
                </a:lvl1pPr>
                <a:lvl2pPr marL="742950" indent="-285750" defTabSz="785813">
                  <a:defRPr>
                    <a:solidFill>
                      <a:schemeClr val="tx1"/>
                    </a:solidFill>
                    <a:latin typeface="Arial Black" panose="020B0A04020102020204" pitchFamily="34" charset="0"/>
                  </a:defRPr>
                </a:lvl2pPr>
                <a:lvl3pPr marL="1143000" indent="-228600" defTabSz="785813">
                  <a:defRPr>
                    <a:solidFill>
                      <a:schemeClr val="tx1"/>
                    </a:solidFill>
                    <a:latin typeface="Arial Black" panose="020B0A04020102020204" pitchFamily="34" charset="0"/>
                  </a:defRPr>
                </a:lvl3pPr>
                <a:lvl4pPr marL="1600200" indent="-228600" defTabSz="785813">
                  <a:defRPr>
                    <a:solidFill>
                      <a:schemeClr val="tx1"/>
                    </a:solidFill>
                    <a:latin typeface="Arial Black" panose="020B0A04020102020204" pitchFamily="34" charset="0"/>
                  </a:defRPr>
                </a:lvl4pPr>
                <a:lvl5pPr marL="2057400" indent="-228600" defTabSz="785813">
                  <a:defRPr>
                    <a:solidFill>
                      <a:schemeClr val="tx1"/>
                    </a:solidFill>
                    <a:latin typeface="Arial Black" panose="020B0A04020102020204" pitchFamily="34" charset="0"/>
                  </a:defRPr>
                </a:lvl5pPr>
                <a:lvl6pPr marL="2514600" indent="-228600" defTabSz="785813" eaLnBrk="0" fontAlgn="base" hangingPunct="0">
                  <a:spcBef>
                    <a:spcPct val="0"/>
                  </a:spcBef>
                  <a:spcAft>
                    <a:spcPct val="0"/>
                  </a:spcAft>
                  <a:defRPr>
                    <a:solidFill>
                      <a:schemeClr val="tx1"/>
                    </a:solidFill>
                    <a:latin typeface="Arial Black" panose="020B0A04020102020204" pitchFamily="34" charset="0"/>
                  </a:defRPr>
                </a:lvl6pPr>
                <a:lvl7pPr marL="2971800" indent="-228600" defTabSz="785813" eaLnBrk="0" fontAlgn="base" hangingPunct="0">
                  <a:spcBef>
                    <a:spcPct val="0"/>
                  </a:spcBef>
                  <a:spcAft>
                    <a:spcPct val="0"/>
                  </a:spcAft>
                  <a:defRPr>
                    <a:solidFill>
                      <a:schemeClr val="tx1"/>
                    </a:solidFill>
                    <a:latin typeface="Arial Black" panose="020B0A04020102020204" pitchFamily="34" charset="0"/>
                  </a:defRPr>
                </a:lvl7pPr>
                <a:lvl8pPr marL="3429000" indent="-228600" defTabSz="785813" eaLnBrk="0" fontAlgn="base" hangingPunct="0">
                  <a:spcBef>
                    <a:spcPct val="0"/>
                  </a:spcBef>
                  <a:spcAft>
                    <a:spcPct val="0"/>
                  </a:spcAft>
                  <a:defRPr>
                    <a:solidFill>
                      <a:schemeClr val="tx1"/>
                    </a:solidFill>
                    <a:latin typeface="Arial Black" panose="020B0A04020102020204" pitchFamily="34" charset="0"/>
                  </a:defRPr>
                </a:lvl8pPr>
                <a:lvl9pPr marL="3886200" indent="-228600" defTabSz="785813" eaLnBrk="0" fontAlgn="base" hangingPunct="0">
                  <a:spcBef>
                    <a:spcPct val="0"/>
                  </a:spcBef>
                  <a:spcAft>
                    <a:spcPct val="0"/>
                  </a:spcAft>
                  <a:defRPr>
                    <a:solidFill>
                      <a:schemeClr val="tx1"/>
                    </a:solidFill>
                    <a:latin typeface="Arial Black" panose="020B0A04020102020204" pitchFamily="34" charset="0"/>
                  </a:defRPr>
                </a:lvl9pPr>
              </a:lstStyle>
              <a:p>
                <a:pPr algn="ctr"/>
                <a:endParaRPr lang="en-US" altLang="en-US" sz="3600"/>
              </a:p>
            </p:txBody>
          </p:sp>
          <p:sp>
            <p:nvSpPr>
              <p:cNvPr id="194584" name="Oval 8"/>
              <p:cNvSpPr>
                <a:spLocks noChangeArrowheads="1"/>
              </p:cNvSpPr>
              <p:nvPr/>
            </p:nvSpPr>
            <p:spPr bwMode="auto">
              <a:xfrm>
                <a:off x="14845173" y="25027398"/>
                <a:ext cx="2599403" cy="854177"/>
              </a:xfrm>
              <a:prstGeom prst="ellipse">
                <a:avLst/>
              </a:prstGeom>
              <a:solidFill>
                <a:srgbClr val="92D050"/>
              </a:solidFill>
              <a:ln w="9525" algn="ctr">
                <a:solidFill>
                  <a:schemeClr val="tx1"/>
                </a:solidFill>
                <a:round/>
                <a:headEnd/>
                <a:tailEnd/>
              </a:ln>
            </p:spPr>
            <p:txBody>
              <a:bodyPr/>
              <a:lstStyle>
                <a:lvl1pPr defTabSz="785813">
                  <a:defRPr>
                    <a:solidFill>
                      <a:schemeClr val="tx1"/>
                    </a:solidFill>
                    <a:latin typeface="Arial Black" panose="020B0A04020102020204" pitchFamily="34" charset="0"/>
                  </a:defRPr>
                </a:lvl1pPr>
                <a:lvl2pPr marL="742950" indent="-285750" defTabSz="785813">
                  <a:defRPr>
                    <a:solidFill>
                      <a:schemeClr val="tx1"/>
                    </a:solidFill>
                    <a:latin typeface="Arial Black" panose="020B0A04020102020204" pitchFamily="34" charset="0"/>
                  </a:defRPr>
                </a:lvl2pPr>
                <a:lvl3pPr marL="1143000" indent="-228600" defTabSz="785813">
                  <a:defRPr>
                    <a:solidFill>
                      <a:schemeClr val="tx1"/>
                    </a:solidFill>
                    <a:latin typeface="Arial Black" panose="020B0A04020102020204" pitchFamily="34" charset="0"/>
                  </a:defRPr>
                </a:lvl3pPr>
                <a:lvl4pPr marL="1600200" indent="-228600" defTabSz="785813">
                  <a:defRPr>
                    <a:solidFill>
                      <a:schemeClr val="tx1"/>
                    </a:solidFill>
                    <a:latin typeface="Arial Black" panose="020B0A04020102020204" pitchFamily="34" charset="0"/>
                  </a:defRPr>
                </a:lvl4pPr>
                <a:lvl5pPr marL="2057400" indent="-228600" defTabSz="785813">
                  <a:defRPr>
                    <a:solidFill>
                      <a:schemeClr val="tx1"/>
                    </a:solidFill>
                    <a:latin typeface="Arial Black" panose="020B0A04020102020204" pitchFamily="34" charset="0"/>
                  </a:defRPr>
                </a:lvl5pPr>
                <a:lvl6pPr marL="2514600" indent="-228600" defTabSz="785813" eaLnBrk="0" fontAlgn="base" hangingPunct="0">
                  <a:spcBef>
                    <a:spcPct val="0"/>
                  </a:spcBef>
                  <a:spcAft>
                    <a:spcPct val="0"/>
                  </a:spcAft>
                  <a:defRPr>
                    <a:solidFill>
                      <a:schemeClr val="tx1"/>
                    </a:solidFill>
                    <a:latin typeface="Arial Black" panose="020B0A04020102020204" pitchFamily="34" charset="0"/>
                  </a:defRPr>
                </a:lvl6pPr>
                <a:lvl7pPr marL="2971800" indent="-228600" defTabSz="785813" eaLnBrk="0" fontAlgn="base" hangingPunct="0">
                  <a:spcBef>
                    <a:spcPct val="0"/>
                  </a:spcBef>
                  <a:spcAft>
                    <a:spcPct val="0"/>
                  </a:spcAft>
                  <a:defRPr>
                    <a:solidFill>
                      <a:schemeClr val="tx1"/>
                    </a:solidFill>
                    <a:latin typeface="Arial Black" panose="020B0A04020102020204" pitchFamily="34" charset="0"/>
                  </a:defRPr>
                </a:lvl7pPr>
                <a:lvl8pPr marL="3429000" indent="-228600" defTabSz="785813" eaLnBrk="0" fontAlgn="base" hangingPunct="0">
                  <a:spcBef>
                    <a:spcPct val="0"/>
                  </a:spcBef>
                  <a:spcAft>
                    <a:spcPct val="0"/>
                  </a:spcAft>
                  <a:defRPr>
                    <a:solidFill>
                      <a:schemeClr val="tx1"/>
                    </a:solidFill>
                    <a:latin typeface="Arial Black" panose="020B0A04020102020204" pitchFamily="34" charset="0"/>
                  </a:defRPr>
                </a:lvl8pPr>
                <a:lvl9pPr marL="3886200" indent="-228600" defTabSz="785813" eaLnBrk="0" fontAlgn="base" hangingPunct="0">
                  <a:spcBef>
                    <a:spcPct val="0"/>
                  </a:spcBef>
                  <a:spcAft>
                    <a:spcPct val="0"/>
                  </a:spcAft>
                  <a:defRPr>
                    <a:solidFill>
                      <a:schemeClr val="tx1"/>
                    </a:solidFill>
                    <a:latin typeface="Arial Black" panose="020B0A04020102020204" pitchFamily="34" charset="0"/>
                  </a:defRPr>
                </a:lvl9pPr>
              </a:lstStyle>
              <a:p>
                <a:pPr algn="ctr" eaLnBrk="1" hangingPunct="1"/>
                <a:r>
                  <a:rPr lang="en-US" altLang="en-US" sz="2800">
                    <a:latin typeface="Arial" panose="020B0604020202020204" pitchFamily="34" charset="0"/>
                  </a:rPr>
                  <a:t>BBSA</a:t>
                </a:r>
                <a:r>
                  <a:rPr lang="en-US" altLang="en-US" sz="2800" baseline="-25000">
                    <a:latin typeface="Arial" panose="020B0604020202020204" pitchFamily="34" charset="0"/>
                  </a:rPr>
                  <a:t>1</a:t>
                </a:r>
              </a:p>
            </p:txBody>
          </p:sp>
          <p:sp>
            <p:nvSpPr>
              <p:cNvPr id="194585" name="Oval 9"/>
              <p:cNvSpPr>
                <a:spLocks noChangeArrowheads="1"/>
              </p:cNvSpPr>
              <p:nvPr/>
            </p:nvSpPr>
            <p:spPr bwMode="auto">
              <a:xfrm>
                <a:off x="17716500" y="25027398"/>
                <a:ext cx="2599403" cy="854177"/>
              </a:xfrm>
              <a:prstGeom prst="ellipse">
                <a:avLst/>
              </a:prstGeom>
              <a:solidFill>
                <a:srgbClr val="92D050"/>
              </a:solidFill>
              <a:ln w="9525" algn="ctr">
                <a:solidFill>
                  <a:schemeClr val="tx1"/>
                </a:solidFill>
                <a:round/>
                <a:headEnd/>
                <a:tailEnd/>
              </a:ln>
            </p:spPr>
            <p:txBody>
              <a:bodyPr/>
              <a:lstStyle>
                <a:lvl1pPr defTabSz="785813">
                  <a:defRPr>
                    <a:solidFill>
                      <a:schemeClr val="tx1"/>
                    </a:solidFill>
                    <a:latin typeface="Arial Black" panose="020B0A04020102020204" pitchFamily="34" charset="0"/>
                  </a:defRPr>
                </a:lvl1pPr>
                <a:lvl2pPr marL="742950" indent="-285750" defTabSz="785813">
                  <a:defRPr>
                    <a:solidFill>
                      <a:schemeClr val="tx1"/>
                    </a:solidFill>
                    <a:latin typeface="Arial Black" panose="020B0A04020102020204" pitchFamily="34" charset="0"/>
                  </a:defRPr>
                </a:lvl2pPr>
                <a:lvl3pPr marL="1143000" indent="-228600" defTabSz="785813">
                  <a:defRPr>
                    <a:solidFill>
                      <a:schemeClr val="tx1"/>
                    </a:solidFill>
                    <a:latin typeface="Arial Black" panose="020B0A04020102020204" pitchFamily="34" charset="0"/>
                  </a:defRPr>
                </a:lvl3pPr>
                <a:lvl4pPr marL="1600200" indent="-228600" defTabSz="785813">
                  <a:defRPr>
                    <a:solidFill>
                      <a:schemeClr val="tx1"/>
                    </a:solidFill>
                    <a:latin typeface="Arial Black" panose="020B0A04020102020204" pitchFamily="34" charset="0"/>
                  </a:defRPr>
                </a:lvl4pPr>
                <a:lvl5pPr marL="2057400" indent="-228600" defTabSz="785813">
                  <a:defRPr>
                    <a:solidFill>
                      <a:schemeClr val="tx1"/>
                    </a:solidFill>
                    <a:latin typeface="Arial Black" panose="020B0A04020102020204" pitchFamily="34" charset="0"/>
                  </a:defRPr>
                </a:lvl5pPr>
                <a:lvl6pPr marL="2514600" indent="-228600" defTabSz="785813" eaLnBrk="0" fontAlgn="base" hangingPunct="0">
                  <a:spcBef>
                    <a:spcPct val="0"/>
                  </a:spcBef>
                  <a:spcAft>
                    <a:spcPct val="0"/>
                  </a:spcAft>
                  <a:defRPr>
                    <a:solidFill>
                      <a:schemeClr val="tx1"/>
                    </a:solidFill>
                    <a:latin typeface="Arial Black" panose="020B0A04020102020204" pitchFamily="34" charset="0"/>
                  </a:defRPr>
                </a:lvl6pPr>
                <a:lvl7pPr marL="2971800" indent="-228600" defTabSz="785813" eaLnBrk="0" fontAlgn="base" hangingPunct="0">
                  <a:spcBef>
                    <a:spcPct val="0"/>
                  </a:spcBef>
                  <a:spcAft>
                    <a:spcPct val="0"/>
                  </a:spcAft>
                  <a:defRPr>
                    <a:solidFill>
                      <a:schemeClr val="tx1"/>
                    </a:solidFill>
                    <a:latin typeface="Arial Black" panose="020B0A04020102020204" pitchFamily="34" charset="0"/>
                  </a:defRPr>
                </a:lvl7pPr>
                <a:lvl8pPr marL="3429000" indent="-228600" defTabSz="785813" eaLnBrk="0" fontAlgn="base" hangingPunct="0">
                  <a:spcBef>
                    <a:spcPct val="0"/>
                  </a:spcBef>
                  <a:spcAft>
                    <a:spcPct val="0"/>
                  </a:spcAft>
                  <a:defRPr>
                    <a:solidFill>
                      <a:schemeClr val="tx1"/>
                    </a:solidFill>
                    <a:latin typeface="Arial Black" panose="020B0A04020102020204" pitchFamily="34" charset="0"/>
                  </a:defRPr>
                </a:lvl8pPr>
                <a:lvl9pPr marL="3886200" indent="-228600" defTabSz="785813" eaLnBrk="0" fontAlgn="base" hangingPunct="0">
                  <a:spcBef>
                    <a:spcPct val="0"/>
                  </a:spcBef>
                  <a:spcAft>
                    <a:spcPct val="0"/>
                  </a:spcAft>
                  <a:defRPr>
                    <a:solidFill>
                      <a:schemeClr val="tx1"/>
                    </a:solidFill>
                    <a:latin typeface="Arial Black" panose="020B0A04020102020204" pitchFamily="34" charset="0"/>
                  </a:defRPr>
                </a:lvl9pPr>
              </a:lstStyle>
              <a:p>
                <a:pPr algn="ctr" eaLnBrk="1" hangingPunct="1"/>
                <a:r>
                  <a:rPr lang="en-US" altLang="en-US" sz="2800">
                    <a:latin typeface="Arial" panose="020B0604020202020204" pitchFamily="34" charset="0"/>
                  </a:rPr>
                  <a:t>BBSA</a:t>
                </a:r>
                <a:r>
                  <a:rPr lang="en-US" altLang="en-US" sz="2800" baseline="-25000"/>
                  <a:t>2</a:t>
                </a:r>
                <a:endParaRPr lang="en-US" altLang="en-US" sz="2800" baseline="-25000">
                  <a:latin typeface="Arial" panose="020B0604020202020204" pitchFamily="34" charset="0"/>
                </a:endParaRPr>
              </a:p>
            </p:txBody>
          </p:sp>
          <p:sp>
            <p:nvSpPr>
              <p:cNvPr id="194586" name="Oval 10"/>
              <p:cNvSpPr>
                <a:spLocks noChangeArrowheads="1"/>
              </p:cNvSpPr>
              <p:nvPr/>
            </p:nvSpPr>
            <p:spPr bwMode="auto">
              <a:xfrm>
                <a:off x="21554777" y="25027398"/>
                <a:ext cx="2599403" cy="854177"/>
              </a:xfrm>
              <a:prstGeom prst="ellipse">
                <a:avLst/>
              </a:prstGeom>
              <a:solidFill>
                <a:srgbClr val="92D050"/>
              </a:solidFill>
              <a:ln w="9525" algn="ctr">
                <a:solidFill>
                  <a:schemeClr val="tx1"/>
                </a:solidFill>
                <a:round/>
                <a:headEnd/>
                <a:tailEnd/>
              </a:ln>
            </p:spPr>
            <p:txBody>
              <a:bodyPr/>
              <a:lstStyle>
                <a:lvl1pPr defTabSz="785813">
                  <a:defRPr>
                    <a:solidFill>
                      <a:schemeClr val="tx1"/>
                    </a:solidFill>
                    <a:latin typeface="Arial Black" panose="020B0A04020102020204" pitchFamily="34" charset="0"/>
                  </a:defRPr>
                </a:lvl1pPr>
                <a:lvl2pPr marL="742950" indent="-285750" defTabSz="785813">
                  <a:defRPr>
                    <a:solidFill>
                      <a:schemeClr val="tx1"/>
                    </a:solidFill>
                    <a:latin typeface="Arial Black" panose="020B0A04020102020204" pitchFamily="34" charset="0"/>
                  </a:defRPr>
                </a:lvl2pPr>
                <a:lvl3pPr marL="1143000" indent="-228600" defTabSz="785813">
                  <a:defRPr>
                    <a:solidFill>
                      <a:schemeClr val="tx1"/>
                    </a:solidFill>
                    <a:latin typeface="Arial Black" panose="020B0A04020102020204" pitchFamily="34" charset="0"/>
                  </a:defRPr>
                </a:lvl3pPr>
                <a:lvl4pPr marL="1600200" indent="-228600" defTabSz="785813">
                  <a:defRPr>
                    <a:solidFill>
                      <a:schemeClr val="tx1"/>
                    </a:solidFill>
                    <a:latin typeface="Arial Black" panose="020B0A04020102020204" pitchFamily="34" charset="0"/>
                  </a:defRPr>
                </a:lvl4pPr>
                <a:lvl5pPr marL="2057400" indent="-228600" defTabSz="785813">
                  <a:defRPr>
                    <a:solidFill>
                      <a:schemeClr val="tx1"/>
                    </a:solidFill>
                    <a:latin typeface="Arial Black" panose="020B0A04020102020204" pitchFamily="34" charset="0"/>
                  </a:defRPr>
                </a:lvl5pPr>
                <a:lvl6pPr marL="2514600" indent="-228600" defTabSz="785813" eaLnBrk="0" fontAlgn="base" hangingPunct="0">
                  <a:spcBef>
                    <a:spcPct val="0"/>
                  </a:spcBef>
                  <a:spcAft>
                    <a:spcPct val="0"/>
                  </a:spcAft>
                  <a:defRPr>
                    <a:solidFill>
                      <a:schemeClr val="tx1"/>
                    </a:solidFill>
                    <a:latin typeface="Arial Black" panose="020B0A04020102020204" pitchFamily="34" charset="0"/>
                  </a:defRPr>
                </a:lvl6pPr>
                <a:lvl7pPr marL="2971800" indent="-228600" defTabSz="785813" eaLnBrk="0" fontAlgn="base" hangingPunct="0">
                  <a:spcBef>
                    <a:spcPct val="0"/>
                  </a:spcBef>
                  <a:spcAft>
                    <a:spcPct val="0"/>
                  </a:spcAft>
                  <a:defRPr>
                    <a:solidFill>
                      <a:schemeClr val="tx1"/>
                    </a:solidFill>
                    <a:latin typeface="Arial Black" panose="020B0A04020102020204" pitchFamily="34" charset="0"/>
                  </a:defRPr>
                </a:lvl7pPr>
                <a:lvl8pPr marL="3429000" indent="-228600" defTabSz="785813" eaLnBrk="0" fontAlgn="base" hangingPunct="0">
                  <a:spcBef>
                    <a:spcPct val="0"/>
                  </a:spcBef>
                  <a:spcAft>
                    <a:spcPct val="0"/>
                  </a:spcAft>
                  <a:defRPr>
                    <a:solidFill>
                      <a:schemeClr val="tx1"/>
                    </a:solidFill>
                    <a:latin typeface="Arial Black" panose="020B0A04020102020204" pitchFamily="34" charset="0"/>
                  </a:defRPr>
                </a:lvl8pPr>
                <a:lvl9pPr marL="3886200" indent="-228600" defTabSz="785813" eaLnBrk="0" fontAlgn="base" hangingPunct="0">
                  <a:spcBef>
                    <a:spcPct val="0"/>
                  </a:spcBef>
                  <a:spcAft>
                    <a:spcPct val="0"/>
                  </a:spcAft>
                  <a:defRPr>
                    <a:solidFill>
                      <a:schemeClr val="tx1"/>
                    </a:solidFill>
                    <a:latin typeface="Arial Black" panose="020B0A04020102020204" pitchFamily="34" charset="0"/>
                  </a:defRPr>
                </a:lvl9pPr>
              </a:lstStyle>
              <a:p>
                <a:pPr algn="ctr" eaLnBrk="1" hangingPunct="1"/>
                <a:r>
                  <a:rPr lang="en-US" altLang="en-US" sz="2800">
                    <a:latin typeface="Arial" panose="020B0604020202020204" pitchFamily="34" charset="0"/>
                  </a:rPr>
                  <a:t>BBSA</a:t>
                </a:r>
                <a:r>
                  <a:rPr lang="en-US" altLang="en-US" sz="2800" baseline="-25000"/>
                  <a:t>n</a:t>
                </a:r>
                <a:endParaRPr lang="en-US" altLang="en-US" sz="2800" baseline="-25000">
                  <a:latin typeface="Arial" panose="020B0604020202020204" pitchFamily="34" charset="0"/>
                </a:endParaRPr>
              </a:p>
            </p:txBody>
          </p:sp>
          <p:sp>
            <p:nvSpPr>
              <p:cNvPr id="194587" name="TextBox 11"/>
              <p:cNvSpPr txBox="1">
                <a:spLocks noChangeArrowheads="1"/>
              </p:cNvSpPr>
              <p:nvPr/>
            </p:nvSpPr>
            <p:spPr bwMode="auto">
              <a:xfrm>
                <a:off x="20726989" y="25027398"/>
                <a:ext cx="1029694"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Black" panose="020B0A04020102020204" pitchFamily="34" charset="0"/>
                  </a:defRPr>
                </a:lvl1pPr>
                <a:lvl2pPr marL="742950" indent="-285750">
                  <a:defRPr>
                    <a:solidFill>
                      <a:schemeClr val="tx1"/>
                    </a:solidFill>
                    <a:latin typeface="Arial Black" panose="020B0A04020102020204" pitchFamily="34" charset="0"/>
                  </a:defRPr>
                </a:lvl2pPr>
                <a:lvl3pPr marL="1143000" indent="-228600">
                  <a:defRPr>
                    <a:solidFill>
                      <a:schemeClr val="tx1"/>
                    </a:solidFill>
                    <a:latin typeface="Arial Black" panose="020B0A04020102020204" pitchFamily="34" charset="0"/>
                  </a:defRPr>
                </a:lvl3pPr>
                <a:lvl4pPr marL="1600200" indent="-228600">
                  <a:defRPr>
                    <a:solidFill>
                      <a:schemeClr val="tx1"/>
                    </a:solidFill>
                    <a:latin typeface="Arial Black" panose="020B0A04020102020204" pitchFamily="34" charset="0"/>
                  </a:defRPr>
                </a:lvl4pPr>
                <a:lvl5pPr marL="2057400" indent="-228600">
                  <a:defRPr>
                    <a:solidFill>
                      <a:schemeClr val="tx1"/>
                    </a:solidFill>
                    <a:latin typeface="Arial Black" panose="020B0A04020102020204" pitchFamily="34" charset="0"/>
                  </a:defRPr>
                </a:lvl5pPr>
                <a:lvl6pPr marL="2514600" indent="-228600" eaLnBrk="0" fontAlgn="base" hangingPunct="0">
                  <a:spcBef>
                    <a:spcPct val="0"/>
                  </a:spcBef>
                  <a:spcAft>
                    <a:spcPct val="0"/>
                  </a:spcAft>
                  <a:defRPr>
                    <a:solidFill>
                      <a:schemeClr val="tx1"/>
                    </a:solidFill>
                    <a:latin typeface="Arial Black" panose="020B0A04020102020204" pitchFamily="34" charset="0"/>
                  </a:defRPr>
                </a:lvl6pPr>
                <a:lvl7pPr marL="2971800" indent="-228600" eaLnBrk="0" fontAlgn="base" hangingPunct="0">
                  <a:spcBef>
                    <a:spcPct val="0"/>
                  </a:spcBef>
                  <a:spcAft>
                    <a:spcPct val="0"/>
                  </a:spcAft>
                  <a:defRPr>
                    <a:solidFill>
                      <a:schemeClr val="tx1"/>
                    </a:solidFill>
                    <a:latin typeface="Arial Black" panose="020B0A04020102020204" pitchFamily="34" charset="0"/>
                  </a:defRPr>
                </a:lvl7pPr>
                <a:lvl8pPr marL="3429000" indent="-228600" eaLnBrk="0" fontAlgn="base" hangingPunct="0">
                  <a:spcBef>
                    <a:spcPct val="0"/>
                  </a:spcBef>
                  <a:spcAft>
                    <a:spcPct val="0"/>
                  </a:spcAft>
                  <a:defRPr>
                    <a:solidFill>
                      <a:schemeClr val="tx1"/>
                    </a:solidFill>
                    <a:latin typeface="Arial Black" panose="020B0A04020102020204" pitchFamily="34" charset="0"/>
                  </a:defRPr>
                </a:lvl8pPr>
                <a:lvl9pPr marL="3886200" indent="-228600" eaLnBrk="0" fontAlgn="base" hangingPunct="0">
                  <a:spcBef>
                    <a:spcPct val="0"/>
                  </a:spcBef>
                  <a:spcAft>
                    <a:spcPct val="0"/>
                  </a:spcAft>
                  <a:defRPr>
                    <a:solidFill>
                      <a:schemeClr val="tx1"/>
                    </a:solidFill>
                    <a:latin typeface="Arial Black" panose="020B0A04020102020204" pitchFamily="34" charset="0"/>
                  </a:defRPr>
                </a:lvl9pPr>
              </a:lstStyle>
              <a:p>
                <a:r>
                  <a:rPr lang="en-US" altLang="en-US" sz="3600"/>
                  <a:t>…</a:t>
                </a:r>
              </a:p>
            </p:txBody>
          </p:sp>
        </p:grpSp>
        <p:grpSp>
          <p:nvGrpSpPr>
            <p:cNvPr id="194566" name="Group 12"/>
            <p:cNvGrpSpPr>
              <a:grpSpLocks/>
            </p:cNvGrpSpPr>
            <p:nvPr/>
          </p:nvGrpSpPr>
          <p:grpSpPr bwMode="auto">
            <a:xfrm>
              <a:off x="1447800" y="5054600"/>
              <a:ext cx="7573282" cy="1193799"/>
              <a:chOff x="14285056" y="27199100"/>
              <a:chExt cx="14845415" cy="1619249"/>
            </a:xfrm>
          </p:grpSpPr>
          <p:sp>
            <p:nvSpPr>
              <p:cNvPr id="194569" name="Rectangle 13"/>
              <p:cNvSpPr>
                <a:spLocks noChangeArrowheads="1"/>
              </p:cNvSpPr>
              <p:nvPr/>
            </p:nvSpPr>
            <p:spPr bwMode="auto">
              <a:xfrm>
                <a:off x="14285056" y="27199100"/>
                <a:ext cx="14845415" cy="1619249"/>
              </a:xfrm>
              <a:prstGeom prst="rect">
                <a:avLst/>
              </a:prstGeom>
              <a:solidFill>
                <a:schemeClr val="accent1"/>
              </a:solidFill>
              <a:ln w="9525" algn="ctr">
                <a:solidFill>
                  <a:schemeClr val="tx1"/>
                </a:solidFill>
                <a:round/>
                <a:headEnd/>
                <a:tailEnd/>
              </a:ln>
            </p:spPr>
            <p:txBody>
              <a:bodyPr/>
              <a:lstStyle>
                <a:lvl1pPr defTabSz="785813">
                  <a:defRPr>
                    <a:solidFill>
                      <a:schemeClr val="tx1"/>
                    </a:solidFill>
                    <a:latin typeface="Arial Black" panose="020B0A04020102020204" pitchFamily="34" charset="0"/>
                  </a:defRPr>
                </a:lvl1pPr>
                <a:lvl2pPr marL="742950" indent="-285750" defTabSz="785813">
                  <a:defRPr>
                    <a:solidFill>
                      <a:schemeClr val="tx1"/>
                    </a:solidFill>
                    <a:latin typeface="Arial Black" panose="020B0A04020102020204" pitchFamily="34" charset="0"/>
                  </a:defRPr>
                </a:lvl2pPr>
                <a:lvl3pPr marL="1143000" indent="-228600" defTabSz="785813">
                  <a:defRPr>
                    <a:solidFill>
                      <a:schemeClr val="tx1"/>
                    </a:solidFill>
                    <a:latin typeface="Arial Black" panose="020B0A04020102020204" pitchFamily="34" charset="0"/>
                  </a:defRPr>
                </a:lvl3pPr>
                <a:lvl4pPr marL="1600200" indent="-228600" defTabSz="785813">
                  <a:defRPr>
                    <a:solidFill>
                      <a:schemeClr val="tx1"/>
                    </a:solidFill>
                    <a:latin typeface="Arial Black" panose="020B0A04020102020204" pitchFamily="34" charset="0"/>
                  </a:defRPr>
                </a:lvl4pPr>
                <a:lvl5pPr marL="2057400" indent="-228600" defTabSz="785813">
                  <a:defRPr>
                    <a:solidFill>
                      <a:schemeClr val="tx1"/>
                    </a:solidFill>
                    <a:latin typeface="Arial Black" panose="020B0A04020102020204" pitchFamily="34" charset="0"/>
                  </a:defRPr>
                </a:lvl5pPr>
                <a:lvl6pPr marL="2514600" indent="-228600" defTabSz="785813" eaLnBrk="0" fontAlgn="base" hangingPunct="0">
                  <a:spcBef>
                    <a:spcPct val="0"/>
                  </a:spcBef>
                  <a:spcAft>
                    <a:spcPct val="0"/>
                  </a:spcAft>
                  <a:defRPr>
                    <a:solidFill>
                      <a:schemeClr val="tx1"/>
                    </a:solidFill>
                    <a:latin typeface="Arial Black" panose="020B0A04020102020204" pitchFamily="34" charset="0"/>
                  </a:defRPr>
                </a:lvl6pPr>
                <a:lvl7pPr marL="2971800" indent="-228600" defTabSz="785813" eaLnBrk="0" fontAlgn="base" hangingPunct="0">
                  <a:spcBef>
                    <a:spcPct val="0"/>
                  </a:spcBef>
                  <a:spcAft>
                    <a:spcPct val="0"/>
                  </a:spcAft>
                  <a:defRPr>
                    <a:solidFill>
                      <a:schemeClr val="tx1"/>
                    </a:solidFill>
                    <a:latin typeface="Arial Black" panose="020B0A04020102020204" pitchFamily="34" charset="0"/>
                  </a:defRPr>
                </a:lvl7pPr>
                <a:lvl8pPr marL="3429000" indent="-228600" defTabSz="785813" eaLnBrk="0" fontAlgn="base" hangingPunct="0">
                  <a:spcBef>
                    <a:spcPct val="0"/>
                  </a:spcBef>
                  <a:spcAft>
                    <a:spcPct val="0"/>
                  </a:spcAft>
                  <a:defRPr>
                    <a:solidFill>
                      <a:schemeClr val="tx1"/>
                    </a:solidFill>
                    <a:latin typeface="Arial Black" panose="020B0A04020102020204" pitchFamily="34" charset="0"/>
                  </a:defRPr>
                </a:lvl8pPr>
                <a:lvl9pPr marL="3886200" indent="-228600" defTabSz="785813" eaLnBrk="0" fontAlgn="base" hangingPunct="0">
                  <a:spcBef>
                    <a:spcPct val="0"/>
                  </a:spcBef>
                  <a:spcAft>
                    <a:spcPct val="0"/>
                  </a:spcAft>
                  <a:defRPr>
                    <a:solidFill>
                      <a:schemeClr val="tx1"/>
                    </a:solidFill>
                    <a:latin typeface="Arial Black" panose="020B0A04020102020204" pitchFamily="34" charset="0"/>
                  </a:defRPr>
                </a:lvl9pPr>
              </a:lstStyle>
              <a:p>
                <a:pPr eaLnBrk="1" hangingPunct="1"/>
                <a:endParaRPr lang="en-US" altLang="en-US" sz="3300">
                  <a:latin typeface="Arial" panose="020B0604020202020204" pitchFamily="34" charset="0"/>
                </a:endParaRPr>
              </a:p>
            </p:txBody>
          </p:sp>
          <p:grpSp>
            <p:nvGrpSpPr>
              <p:cNvPr id="194570" name="Group 14"/>
              <p:cNvGrpSpPr>
                <a:grpSpLocks/>
              </p:cNvGrpSpPr>
              <p:nvPr/>
            </p:nvGrpSpPr>
            <p:grpSpPr bwMode="auto">
              <a:xfrm>
                <a:off x="14583797" y="27379458"/>
                <a:ext cx="4230654" cy="1261909"/>
                <a:chOff x="14583797" y="27379458"/>
                <a:chExt cx="4230654" cy="1261909"/>
              </a:xfrm>
            </p:grpSpPr>
            <p:sp>
              <p:nvSpPr>
                <p:cNvPr id="194580" name="Rectangle 24"/>
                <p:cNvSpPr>
                  <a:spLocks noChangeArrowheads="1"/>
                </p:cNvSpPr>
                <p:nvPr/>
              </p:nvSpPr>
              <p:spPr bwMode="auto">
                <a:xfrm>
                  <a:off x="14583797" y="27379458"/>
                  <a:ext cx="4230654" cy="1261909"/>
                </a:xfrm>
                <a:prstGeom prst="rect">
                  <a:avLst/>
                </a:prstGeom>
                <a:solidFill>
                  <a:schemeClr val="accent1"/>
                </a:solidFill>
                <a:ln w="9525" algn="ctr">
                  <a:solidFill>
                    <a:schemeClr val="tx1"/>
                  </a:solidFill>
                  <a:round/>
                  <a:headEnd/>
                  <a:tailEnd/>
                </a:ln>
              </p:spPr>
              <p:txBody>
                <a:bodyPr/>
                <a:lstStyle>
                  <a:lvl1pPr defTabSz="785813">
                    <a:defRPr>
                      <a:solidFill>
                        <a:schemeClr val="tx1"/>
                      </a:solidFill>
                      <a:latin typeface="Arial Black" panose="020B0A04020102020204" pitchFamily="34" charset="0"/>
                    </a:defRPr>
                  </a:lvl1pPr>
                  <a:lvl2pPr marL="742950" indent="-285750" defTabSz="785813">
                    <a:defRPr>
                      <a:solidFill>
                        <a:schemeClr val="tx1"/>
                      </a:solidFill>
                      <a:latin typeface="Arial Black" panose="020B0A04020102020204" pitchFamily="34" charset="0"/>
                    </a:defRPr>
                  </a:lvl2pPr>
                  <a:lvl3pPr marL="1143000" indent="-228600" defTabSz="785813">
                    <a:defRPr>
                      <a:solidFill>
                        <a:schemeClr val="tx1"/>
                      </a:solidFill>
                      <a:latin typeface="Arial Black" panose="020B0A04020102020204" pitchFamily="34" charset="0"/>
                    </a:defRPr>
                  </a:lvl3pPr>
                  <a:lvl4pPr marL="1600200" indent="-228600" defTabSz="785813">
                    <a:defRPr>
                      <a:solidFill>
                        <a:schemeClr val="tx1"/>
                      </a:solidFill>
                      <a:latin typeface="Arial Black" panose="020B0A04020102020204" pitchFamily="34" charset="0"/>
                    </a:defRPr>
                  </a:lvl4pPr>
                  <a:lvl5pPr marL="2057400" indent="-228600" defTabSz="785813">
                    <a:defRPr>
                      <a:solidFill>
                        <a:schemeClr val="tx1"/>
                      </a:solidFill>
                      <a:latin typeface="Arial Black" panose="020B0A04020102020204" pitchFamily="34" charset="0"/>
                    </a:defRPr>
                  </a:lvl5pPr>
                  <a:lvl6pPr marL="2514600" indent="-228600" defTabSz="785813" eaLnBrk="0" fontAlgn="base" hangingPunct="0">
                    <a:spcBef>
                      <a:spcPct val="0"/>
                    </a:spcBef>
                    <a:spcAft>
                      <a:spcPct val="0"/>
                    </a:spcAft>
                    <a:defRPr>
                      <a:solidFill>
                        <a:schemeClr val="tx1"/>
                      </a:solidFill>
                      <a:latin typeface="Arial Black" panose="020B0A04020102020204" pitchFamily="34" charset="0"/>
                    </a:defRPr>
                  </a:lvl6pPr>
                  <a:lvl7pPr marL="2971800" indent="-228600" defTabSz="785813" eaLnBrk="0" fontAlgn="base" hangingPunct="0">
                    <a:spcBef>
                      <a:spcPct val="0"/>
                    </a:spcBef>
                    <a:spcAft>
                      <a:spcPct val="0"/>
                    </a:spcAft>
                    <a:defRPr>
                      <a:solidFill>
                        <a:schemeClr val="tx1"/>
                      </a:solidFill>
                      <a:latin typeface="Arial Black" panose="020B0A04020102020204" pitchFamily="34" charset="0"/>
                    </a:defRPr>
                  </a:lvl7pPr>
                  <a:lvl8pPr marL="3429000" indent="-228600" defTabSz="785813" eaLnBrk="0" fontAlgn="base" hangingPunct="0">
                    <a:spcBef>
                      <a:spcPct val="0"/>
                    </a:spcBef>
                    <a:spcAft>
                      <a:spcPct val="0"/>
                    </a:spcAft>
                    <a:defRPr>
                      <a:solidFill>
                        <a:schemeClr val="tx1"/>
                      </a:solidFill>
                      <a:latin typeface="Arial Black" panose="020B0A04020102020204" pitchFamily="34" charset="0"/>
                    </a:defRPr>
                  </a:lvl8pPr>
                  <a:lvl9pPr marL="3886200" indent="-228600" defTabSz="785813" eaLnBrk="0" fontAlgn="base" hangingPunct="0">
                    <a:spcBef>
                      <a:spcPct val="0"/>
                    </a:spcBef>
                    <a:spcAft>
                      <a:spcPct val="0"/>
                    </a:spcAft>
                    <a:defRPr>
                      <a:solidFill>
                        <a:schemeClr val="tx1"/>
                      </a:solidFill>
                      <a:latin typeface="Arial Black" panose="020B0A04020102020204" pitchFamily="34" charset="0"/>
                    </a:defRPr>
                  </a:lvl9pPr>
                </a:lstStyle>
                <a:p>
                  <a:pPr eaLnBrk="1" hangingPunct="1"/>
                  <a:endParaRPr lang="en-US" altLang="en-US" sz="3300">
                    <a:latin typeface="Arial" panose="020B0604020202020204" pitchFamily="34" charset="0"/>
                  </a:endParaRPr>
                </a:p>
              </p:txBody>
            </p:sp>
            <p:sp>
              <p:nvSpPr>
                <p:cNvPr id="194581" name="Oval 25"/>
                <p:cNvSpPr>
                  <a:spLocks noChangeArrowheads="1"/>
                </p:cNvSpPr>
                <p:nvPr/>
              </p:nvSpPr>
              <p:spPr bwMode="auto">
                <a:xfrm>
                  <a:off x="14583797" y="27526943"/>
                  <a:ext cx="2663764" cy="854177"/>
                </a:xfrm>
                <a:prstGeom prst="ellipse">
                  <a:avLst/>
                </a:prstGeom>
                <a:solidFill>
                  <a:srgbClr val="92D050"/>
                </a:solidFill>
                <a:ln w="9525" algn="ctr">
                  <a:solidFill>
                    <a:schemeClr val="tx1"/>
                  </a:solidFill>
                  <a:round/>
                  <a:headEnd/>
                  <a:tailEnd/>
                </a:ln>
              </p:spPr>
              <p:txBody>
                <a:bodyPr/>
                <a:lstStyle>
                  <a:lvl1pPr defTabSz="785813">
                    <a:defRPr>
                      <a:solidFill>
                        <a:schemeClr val="tx1"/>
                      </a:solidFill>
                      <a:latin typeface="Arial Black" panose="020B0A04020102020204" pitchFamily="34" charset="0"/>
                    </a:defRPr>
                  </a:lvl1pPr>
                  <a:lvl2pPr marL="742950" indent="-285750" defTabSz="785813">
                    <a:defRPr>
                      <a:solidFill>
                        <a:schemeClr val="tx1"/>
                      </a:solidFill>
                      <a:latin typeface="Arial Black" panose="020B0A04020102020204" pitchFamily="34" charset="0"/>
                    </a:defRPr>
                  </a:lvl2pPr>
                  <a:lvl3pPr marL="1143000" indent="-228600" defTabSz="785813">
                    <a:defRPr>
                      <a:solidFill>
                        <a:schemeClr val="tx1"/>
                      </a:solidFill>
                      <a:latin typeface="Arial Black" panose="020B0A04020102020204" pitchFamily="34" charset="0"/>
                    </a:defRPr>
                  </a:lvl3pPr>
                  <a:lvl4pPr marL="1600200" indent="-228600" defTabSz="785813">
                    <a:defRPr>
                      <a:solidFill>
                        <a:schemeClr val="tx1"/>
                      </a:solidFill>
                      <a:latin typeface="Arial Black" panose="020B0A04020102020204" pitchFamily="34" charset="0"/>
                    </a:defRPr>
                  </a:lvl4pPr>
                  <a:lvl5pPr marL="2057400" indent="-228600" defTabSz="785813">
                    <a:defRPr>
                      <a:solidFill>
                        <a:schemeClr val="tx1"/>
                      </a:solidFill>
                      <a:latin typeface="Arial Black" panose="020B0A04020102020204" pitchFamily="34" charset="0"/>
                    </a:defRPr>
                  </a:lvl5pPr>
                  <a:lvl6pPr marL="2514600" indent="-228600" defTabSz="785813" eaLnBrk="0" fontAlgn="base" hangingPunct="0">
                    <a:spcBef>
                      <a:spcPct val="0"/>
                    </a:spcBef>
                    <a:spcAft>
                      <a:spcPct val="0"/>
                    </a:spcAft>
                    <a:defRPr>
                      <a:solidFill>
                        <a:schemeClr val="tx1"/>
                      </a:solidFill>
                      <a:latin typeface="Arial Black" panose="020B0A04020102020204" pitchFamily="34" charset="0"/>
                    </a:defRPr>
                  </a:lvl6pPr>
                  <a:lvl7pPr marL="2971800" indent="-228600" defTabSz="785813" eaLnBrk="0" fontAlgn="base" hangingPunct="0">
                    <a:spcBef>
                      <a:spcPct val="0"/>
                    </a:spcBef>
                    <a:spcAft>
                      <a:spcPct val="0"/>
                    </a:spcAft>
                    <a:defRPr>
                      <a:solidFill>
                        <a:schemeClr val="tx1"/>
                      </a:solidFill>
                      <a:latin typeface="Arial Black" panose="020B0A04020102020204" pitchFamily="34" charset="0"/>
                    </a:defRPr>
                  </a:lvl7pPr>
                  <a:lvl8pPr marL="3429000" indent="-228600" defTabSz="785813" eaLnBrk="0" fontAlgn="base" hangingPunct="0">
                    <a:spcBef>
                      <a:spcPct val="0"/>
                    </a:spcBef>
                    <a:spcAft>
                      <a:spcPct val="0"/>
                    </a:spcAft>
                    <a:defRPr>
                      <a:solidFill>
                        <a:schemeClr val="tx1"/>
                      </a:solidFill>
                      <a:latin typeface="Arial Black" panose="020B0A04020102020204" pitchFamily="34" charset="0"/>
                    </a:defRPr>
                  </a:lvl8pPr>
                  <a:lvl9pPr marL="3886200" indent="-228600" defTabSz="785813" eaLnBrk="0" fontAlgn="base" hangingPunct="0">
                    <a:spcBef>
                      <a:spcPct val="0"/>
                    </a:spcBef>
                    <a:spcAft>
                      <a:spcPct val="0"/>
                    </a:spcAft>
                    <a:defRPr>
                      <a:solidFill>
                        <a:schemeClr val="tx1"/>
                      </a:solidFill>
                      <a:latin typeface="Arial Black" panose="020B0A04020102020204" pitchFamily="34" charset="0"/>
                    </a:defRPr>
                  </a:lvl9pPr>
                </a:lstStyle>
                <a:p>
                  <a:pPr algn="ctr" eaLnBrk="1" hangingPunct="1"/>
                  <a:r>
                    <a:rPr lang="en-US" altLang="en-US">
                      <a:latin typeface="Arial" panose="020B0604020202020204" pitchFamily="34" charset="0"/>
                    </a:rPr>
                    <a:t>BBSA</a:t>
                  </a:r>
                  <a:r>
                    <a:rPr lang="en-US" altLang="en-US" baseline="-25000">
                      <a:latin typeface="Arial" panose="020B0604020202020204" pitchFamily="34" charset="0"/>
                    </a:rPr>
                    <a:t>1</a:t>
                  </a:r>
                </a:p>
              </p:txBody>
            </p:sp>
            <p:sp>
              <p:nvSpPr>
                <p:cNvPr id="194582" name="Rectangle 26"/>
                <p:cNvSpPr>
                  <a:spLocks noChangeArrowheads="1"/>
                </p:cNvSpPr>
                <p:nvPr/>
              </p:nvSpPr>
              <p:spPr bwMode="auto">
                <a:xfrm>
                  <a:off x="17444576" y="27656913"/>
                  <a:ext cx="1259455" cy="667057"/>
                </a:xfrm>
                <a:prstGeom prst="rect">
                  <a:avLst/>
                </a:prstGeom>
                <a:solidFill>
                  <a:schemeClr val="accent1"/>
                </a:solidFill>
                <a:ln w="9525" algn="ctr">
                  <a:solidFill>
                    <a:schemeClr val="tx1"/>
                  </a:solidFill>
                  <a:round/>
                  <a:headEnd/>
                  <a:tailEnd/>
                </a:ln>
              </p:spPr>
              <p:txBody>
                <a:bodyPr/>
                <a:lstStyle>
                  <a:lvl1pPr defTabSz="785813">
                    <a:defRPr>
                      <a:solidFill>
                        <a:schemeClr val="tx1"/>
                      </a:solidFill>
                      <a:latin typeface="Arial Black" panose="020B0A04020102020204" pitchFamily="34" charset="0"/>
                    </a:defRPr>
                  </a:lvl1pPr>
                  <a:lvl2pPr marL="742950" indent="-285750" defTabSz="785813">
                    <a:defRPr>
                      <a:solidFill>
                        <a:schemeClr val="tx1"/>
                      </a:solidFill>
                      <a:latin typeface="Arial Black" panose="020B0A04020102020204" pitchFamily="34" charset="0"/>
                    </a:defRPr>
                  </a:lvl2pPr>
                  <a:lvl3pPr marL="1143000" indent="-228600" defTabSz="785813">
                    <a:defRPr>
                      <a:solidFill>
                        <a:schemeClr val="tx1"/>
                      </a:solidFill>
                      <a:latin typeface="Arial Black" panose="020B0A04020102020204" pitchFamily="34" charset="0"/>
                    </a:defRPr>
                  </a:lvl3pPr>
                  <a:lvl4pPr marL="1600200" indent="-228600" defTabSz="785813">
                    <a:defRPr>
                      <a:solidFill>
                        <a:schemeClr val="tx1"/>
                      </a:solidFill>
                      <a:latin typeface="Arial Black" panose="020B0A04020102020204" pitchFamily="34" charset="0"/>
                    </a:defRPr>
                  </a:lvl4pPr>
                  <a:lvl5pPr marL="2057400" indent="-228600" defTabSz="785813">
                    <a:defRPr>
                      <a:solidFill>
                        <a:schemeClr val="tx1"/>
                      </a:solidFill>
                      <a:latin typeface="Arial Black" panose="020B0A04020102020204" pitchFamily="34" charset="0"/>
                    </a:defRPr>
                  </a:lvl5pPr>
                  <a:lvl6pPr marL="2514600" indent="-228600" defTabSz="785813" eaLnBrk="0" fontAlgn="base" hangingPunct="0">
                    <a:spcBef>
                      <a:spcPct val="0"/>
                    </a:spcBef>
                    <a:spcAft>
                      <a:spcPct val="0"/>
                    </a:spcAft>
                    <a:defRPr>
                      <a:solidFill>
                        <a:schemeClr val="tx1"/>
                      </a:solidFill>
                      <a:latin typeface="Arial Black" panose="020B0A04020102020204" pitchFamily="34" charset="0"/>
                    </a:defRPr>
                  </a:lvl6pPr>
                  <a:lvl7pPr marL="2971800" indent="-228600" defTabSz="785813" eaLnBrk="0" fontAlgn="base" hangingPunct="0">
                    <a:spcBef>
                      <a:spcPct val="0"/>
                    </a:spcBef>
                    <a:spcAft>
                      <a:spcPct val="0"/>
                    </a:spcAft>
                    <a:defRPr>
                      <a:solidFill>
                        <a:schemeClr val="tx1"/>
                      </a:solidFill>
                      <a:latin typeface="Arial Black" panose="020B0A04020102020204" pitchFamily="34" charset="0"/>
                    </a:defRPr>
                  </a:lvl7pPr>
                  <a:lvl8pPr marL="3429000" indent="-228600" defTabSz="785813" eaLnBrk="0" fontAlgn="base" hangingPunct="0">
                    <a:spcBef>
                      <a:spcPct val="0"/>
                    </a:spcBef>
                    <a:spcAft>
                      <a:spcPct val="0"/>
                    </a:spcAft>
                    <a:defRPr>
                      <a:solidFill>
                        <a:schemeClr val="tx1"/>
                      </a:solidFill>
                      <a:latin typeface="Arial Black" panose="020B0A04020102020204" pitchFamily="34" charset="0"/>
                    </a:defRPr>
                  </a:lvl8pPr>
                  <a:lvl9pPr marL="3886200" indent="-228600" defTabSz="785813" eaLnBrk="0" fontAlgn="base" hangingPunct="0">
                    <a:spcBef>
                      <a:spcPct val="0"/>
                    </a:spcBef>
                    <a:spcAft>
                      <a:spcPct val="0"/>
                    </a:spcAft>
                    <a:defRPr>
                      <a:solidFill>
                        <a:schemeClr val="tx1"/>
                      </a:solidFill>
                      <a:latin typeface="Arial Black" panose="020B0A04020102020204" pitchFamily="34" charset="0"/>
                    </a:defRPr>
                  </a:lvl9pPr>
                </a:lstStyle>
                <a:p>
                  <a:pPr algn="ctr" eaLnBrk="1" hangingPunct="1"/>
                  <a:r>
                    <a:rPr lang="en-US" altLang="en-US">
                      <a:latin typeface="Arial" panose="020B0604020202020204" pitchFamily="34" charset="0"/>
                    </a:rPr>
                    <a:t>BP</a:t>
                  </a:r>
                  <a:r>
                    <a:rPr lang="en-US" altLang="en-US" baseline="-25000">
                      <a:latin typeface="Arial" panose="020B0604020202020204" pitchFamily="34" charset="0"/>
                    </a:rPr>
                    <a:t>1</a:t>
                  </a:r>
                </a:p>
              </p:txBody>
            </p:sp>
          </p:grpSp>
          <p:grpSp>
            <p:nvGrpSpPr>
              <p:cNvPr id="194571" name="Group 15"/>
              <p:cNvGrpSpPr>
                <a:grpSpLocks/>
              </p:cNvGrpSpPr>
              <p:nvPr/>
            </p:nvGrpSpPr>
            <p:grpSpPr bwMode="auto">
              <a:xfrm>
                <a:off x="19109761" y="27379458"/>
                <a:ext cx="4158289" cy="1261909"/>
                <a:chOff x="14656161" y="27379458"/>
                <a:chExt cx="4158289" cy="1261909"/>
              </a:xfrm>
            </p:grpSpPr>
            <p:sp>
              <p:nvSpPr>
                <p:cNvPr id="194577" name="Rectangle 21"/>
                <p:cNvSpPr>
                  <a:spLocks noChangeArrowheads="1"/>
                </p:cNvSpPr>
                <p:nvPr/>
              </p:nvSpPr>
              <p:spPr bwMode="auto">
                <a:xfrm>
                  <a:off x="14656161" y="27379458"/>
                  <a:ext cx="4158289" cy="1261909"/>
                </a:xfrm>
                <a:prstGeom prst="rect">
                  <a:avLst/>
                </a:prstGeom>
                <a:solidFill>
                  <a:schemeClr val="accent1"/>
                </a:solidFill>
                <a:ln w="9525" algn="ctr">
                  <a:solidFill>
                    <a:schemeClr val="tx1"/>
                  </a:solidFill>
                  <a:round/>
                  <a:headEnd/>
                  <a:tailEnd/>
                </a:ln>
              </p:spPr>
              <p:txBody>
                <a:bodyPr/>
                <a:lstStyle>
                  <a:lvl1pPr defTabSz="785813">
                    <a:defRPr>
                      <a:solidFill>
                        <a:schemeClr val="tx1"/>
                      </a:solidFill>
                      <a:latin typeface="Arial Black" panose="020B0A04020102020204" pitchFamily="34" charset="0"/>
                    </a:defRPr>
                  </a:lvl1pPr>
                  <a:lvl2pPr marL="742950" indent="-285750" defTabSz="785813">
                    <a:defRPr>
                      <a:solidFill>
                        <a:schemeClr val="tx1"/>
                      </a:solidFill>
                      <a:latin typeface="Arial Black" panose="020B0A04020102020204" pitchFamily="34" charset="0"/>
                    </a:defRPr>
                  </a:lvl2pPr>
                  <a:lvl3pPr marL="1143000" indent="-228600" defTabSz="785813">
                    <a:defRPr>
                      <a:solidFill>
                        <a:schemeClr val="tx1"/>
                      </a:solidFill>
                      <a:latin typeface="Arial Black" panose="020B0A04020102020204" pitchFamily="34" charset="0"/>
                    </a:defRPr>
                  </a:lvl3pPr>
                  <a:lvl4pPr marL="1600200" indent="-228600" defTabSz="785813">
                    <a:defRPr>
                      <a:solidFill>
                        <a:schemeClr val="tx1"/>
                      </a:solidFill>
                      <a:latin typeface="Arial Black" panose="020B0A04020102020204" pitchFamily="34" charset="0"/>
                    </a:defRPr>
                  </a:lvl4pPr>
                  <a:lvl5pPr marL="2057400" indent="-228600" defTabSz="785813">
                    <a:defRPr>
                      <a:solidFill>
                        <a:schemeClr val="tx1"/>
                      </a:solidFill>
                      <a:latin typeface="Arial Black" panose="020B0A04020102020204" pitchFamily="34" charset="0"/>
                    </a:defRPr>
                  </a:lvl5pPr>
                  <a:lvl6pPr marL="2514600" indent="-228600" defTabSz="785813" eaLnBrk="0" fontAlgn="base" hangingPunct="0">
                    <a:spcBef>
                      <a:spcPct val="0"/>
                    </a:spcBef>
                    <a:spcAft>
                      <a:spcPct val="0"/>
                    </a:spcAft>
                    <a:defRPr>
                      <a:solidFill>
                        <a:schemeClr val="tx1"/>
                      </a:solidFill>
                      <a:latin typeface="Arial Black" panose="020B0A04020102020204" pitchFamily="34" charset="0"/>
                    </a:defRPr>
                  </a:lvl6pPr>
                  <a:lvl7pPr marL="2971800" indent="-228600" defTabSz="785813" eaLnBrk="0" fontAlgn="base" hangingPunct="0">
                    <a:spcBef>
                      <a:spcPct val="0"/>
                    </a:spcBef>
                    <a:spcAft>
                      <a:spcPct val="0"/>
                    </a:spcAft>
                    <a:defRPr>
                      <a:solidFill>
                        <a:schemeClr val="tx1"/>
                      </a:solidFill>
                      <a:latin typeface="Arial Black" panose="020B0A04020102020204" pitchFamily="34" charset="0"/>
                    </a:defRPr>
                  </a:lvl7pPr>
                  <a:lvl8pPr marL="3429000" indent="-228600" defTabSz="785813" eaLnBrk="0" fontAlgn="base" hangingPunct="0">
                    <a:spcBef>
                      <a:spcPct val="0"/>
                    </a:spcBef>
                    <a:spcAft>
                      <a:spcPct val="0"/>
                    </a:spcAft>
                    <a:defRPr>
                      <a:solidFill>
                        <a:schemeClr val="tx1"/>
                      </a:solidFill>
                      <a:latin typeface="Arial Black" panose="020B0A04020102020204" pitchFamily="34" charset="0"/>
                    </a:defRPr>
                  </a:lvl8pPr>
                  <a:lvl9pPr marL="3886200" indent="-228600" defTabSz="785813" eaLnBrk="0" fontAlgn="base" hangingPunct="0">
                    <a:spcBef>
                      <a:spcPct val="0"/>
                    </a:spcBef>
                    <a:spcAft>
                      <a:spcPct val="0"/>
                    </a:spcAft>
                    <a:defRPr>
                      <a:solidFill>
                        <a:schemeClr val="tx1"/>
                      </a:solidFill>
                      <a:latin typeface="Arial Black" panose="020B0A04020102020204" pitchFamily="34" charset="0"/>
                    </a:defRPr>
                  </a:lvl9pPr>
                </a:lstStyle>
                <a:p>
                  <a:pPr eaLnBrk="1" hangingPunct="1"/>
                  <a:endParaRPr lang="en-US" altLang="en-US" sz="3300">
                    <a:latin typeface="Arial" panose="020B0604020202020204" pitchFamily="34" charset="0"/>
                  </a:endParaRPr>
                </a:p>
              </p:txBody>
            </p:sp>
            <p:sp>
              <p:nvSpPr>
                <p:cNvPr id="194578" name="Oval 22"/>
                <p:cNvSpPr>
                  <a:spLocks noChangeArrowheads="1"/>
                </p:cNvSpPr>
                <p:nvPr/>
              </p:nvSpPr>
              <p:spPr bwMode="auto">
                <a:xfrm>
                  <a:off x="14656161" y="27526943"/>
                  <a:ext cx="2598006" cy="854177"/>
                </a:xfrm>
                <a:prstGeom prst="ellipse">
                  <a:avLst/>
                </a:prstGeom>
                <a:solidFill>
                  <a:srgbClr val="92D050"/>
                </a:solidFill>
                <a:ln w="9525" algn="ctr">
                  <a:solidFill>
                    <a:schemeClr val="tx1"/>
                  </a:solidFill>
                  <a:round/>
                  <a:headEnd/>
                  <a:tailEnd/>
                </a:ln>
              </p:spPr>
              <p:txBody>
                <a:bodyPr/>
                <a:lstStyle>
                  <a:lvl1pPr defTabSz="785813">
                    <a:defRPr>
                      <a:solidFill>
                        <a:schemeClr val="tx1"/>
                      </a:solidFill>
                      <a:latin typeface="Arial Black" panose="020B0A04020102020204" pitchFamily="34" charset="0"/>
                    </a:defRPr>
                  </a:lvl1pPr>
                  <a:lvl2pPr marL="742950" indent="-285750" defTabSz="785813">
                    <a:defRPr>
                      <a:solidFill>
                        <a:schemeClr val="tx1"/>
                      </a:solidFill>
                      <a:latin typeface="Arial Black" panose="020B0A04020102020204" pitchFamily="34" charset="0"/>
                    </a:defRPr>
                  </a:lvl2pPr>
                  <a:lvl3pPr marL="1143000" indent="-228600" defTabSz="785813">
                    <a:defRPr>
                      <a:solidFill>
                        <a:schemeClr val="tx1"/>
                      </a:solidFill>
                      <a:latin typeface="Arial Black" panose="020B0A04020102020204" pitchFamily="34" charset="0"/>
                    </a:defRPr>
                  </a:lvl3pPr>
                  <a:lvl4pPr marL="1600200" indent="-228600" defTabSz="785813">
                    <a:defRPr>
                      <a:solidFill>
                        <a:schemeClr val="tx1"/>
                      </a:solidFill>
                      <a:latin typeface="Arial Black" panose="020B0A04020102020204" pitchFamily="34" charset="0"/>
                    </a:defRPr>
                  </a:lvl4pPr>
                  <a:lvl5pPr marL="2057400" indent="-228600" defTabSz="785813">
                    <a:defRPr>
                      <a:solidFill>
                        <a:schemeClr val="tx1"/>
                      </a:solidFill>
                      <a:latin typeface="Arial Black" panose="020B0A04020102020204" pitchFamily="34" charset="0"/>
                    </a:defRPr>
                  </a:lvl5pPr>
                  <a:lvl6pPr marL="2514600" indent="-228600" defTabSz="785813" eaLnBrk="0" fontAlgn="base" hangingPunct="0">
                    <a:spcBef>
                      <a:spcPct val="0"/>
                    </a:spcBef>
                    <a:spcAft>
                      <a:spcPct val="0"/>
                    </a:spcAft>
                    <a:defRPr>
                      <a:solidFill>
                        <a:schemeClr val="tx1"/>
                      </a:solidFill>
                      <a:latin typeface="Arial Black" panose="020B0A04020102020204" pitchFamily="34" charset="0"/>
                    </a:defRPr>
                  </a:lvl6pPr>
                  <a:lvl7pPr marL="2971800" indent="-228600" defTabSz="785813" eaLnBrk="0" fontAlgn="base" hangingPunct="0">
                    <a:spcBef>
                      <a:spcPct val="0"/>
                    </a:spcBef>
                    <a:spcAft>
                      <a:spcPct val="0"/>
                    </a:spcAft>
                    <a:defRPr>
                      <a:solidFill>
                        <a:schemeClr val="tx1"/>
                      </a:solidFill>
                      <a:latin typeface="Arial Black" panose="020B0A04020102020204" pitchFamily="34" charset="0"/>
                    </a:defRPr>
                  </a:lvl7pPr>
                  <a:lvl8pPr marL="3429000" indent="-228600" defTabSz="785813" eaLnBrk="0" fontAlgn="base" hangingPunct="0">
                    <a:spcBef>
                      <a:spcPct val="0"/>
                    </a:spcBef>
                    <a:spcAft>
                      <a:spcPct val="0"/>
                    </a:spcAft>
                    <a:defRPr>
                      <a:solidFill>
                        <a:schemeClr val="tx1"/>
                      </a:solidFill>
                      <a:latin typeface="Arial Black" panose="020B0A04020102020204" pitchFamily="34" charset="0"/>
                    </a:defRPr>
                  </a:lvl8pPr>
                  <a:lvl9pPr marL="3886200" indent="-228600" defTabSz="785813" eaLnBrk="0" fontAlgn="base" hangingPunct="0">
                    <a:spcBef>
                      <a:spcPct val="0"/>
                    </a:spcBef>
                    <a:spcAft>
                      <a:spcPct val="0"/>
                    </a:spcAft>
                    <a:defRPr>
                      <a:solidFill>
                        <a:schemeClr val="tx1"/>
                      </a:solidFill>
                      <a:latin typeface="Arial Black" panose="020B0A04020102020204" pitchFamily="34" charset="0"/>
                    </a:defRPr>
                  </a:lvl9pPr>
                </a:lstStyle>
                <a:p>
                  <a:pPr algn="ctr" eaLnBrk="1" hangingPunct="1"/>
                  <a:r>
                    <a:rPr lang="en-US" altLang="en-US">
                      <a:latin typeface="Arial" panose="020B0604020202020204" pitchFamily="34" charset="0"/>
                    </a:rPr>
                    <a:t>BBSA</a:t>
                  </a:r>
                  <a:r>
                    <a:rPr lang="en-US" altLang="en-US" baseline="-25000"/>
                    <a:t>2</a:t>
                  </a:r>
                  <a:endParaRPr lang="en-US" altLang="en-US" baseline="-25000">
                    <a:latin typeface="Arial" panose="020B0604020202020204" pitchFamily="34" charset="0"/>
                  </a:endParaRPr>
                </a:p>
              </p:txBody>
            </p:sp>
            <p:sp>
              <p:nvSpPr>
                <p:cNvPr id="194579" name="Rectangle 23"/>
                <p:cNvSpPr>
                  <a:spLocks noChangeArrowheads="1"/>
                </p:cNvSpPr>
                <p:nvPr/>
              </p:nvSpPr>
              <p:spPr bwMode="auto">
                <a:xfrm>
                  <a:off x="17444576" y="27656913"/>
                  <a:ext cx="1186324" cy="667057"/>
                </a:xfrm>
                <a:prstGeom prst="rect">
                  <a:avLst/>
                </a:prstGeom>
                <a:solidFill>
                  <a:schemeClr val="accent1"/>
                </a:solidFill>
                <a:ln w="9525" algn="ctr">
                  <a:solidFill>
                    <a:schemeClr val="tx1"/>
                  </a:solidFill>
                  <a:round/>
                  <a:headEnd/>
                  <a:tailEnd/>
                </a:ln>
              </p:spPr>
              <p:txBody>
                <a:bodyPr/>
                <a:lstStyle>
                  <a:lvl1pPr defTabSz="785813">
                    <a:defRPr>
                      <a:solidFill>
                        <a:schemeClr val="tx1"/>
                      </a:solidFill>
                      <a:latin typeface="Arial Black" panose="020B0A04020102020204" pitchFamily="34" charset="0"/>
                    </a:defRPr>
                  </a:lvl1pPr>
                  <a:lvl2pPr marL="742950" indent="-285750" defTabSz="785813">
                    <a:defRPr>
                      <a:solidFill>
                        <a:schemeClr val="tx1"/>
                      </a:solidFill>
                      <a:latin typeface="Arial Black" panose="020B0A04020102020204" pitchFamily="34" charset="0"/>
                    </a:defRPr>
                  </a:lvl2pPr>
                  <a:lvl3pPr marL="1143000" indent="-228600" defTabSz="785813">
                    <a:defRPr>
                      <a:solidFill>
                        <a:schemeClr val="tx1"/>
                      </a:solidFill>
                      <a:latin typeface="Arial Black" panose="020B0A04020102020204" pitchFamily="34" charset="0"/>
                    </a:defRPr>
                  </a:lvl3pPr>
                  <a:lvl4pPr marL="1600200" indent="-228600" defTabSz="785813">
                    <a:defRPr>
                      <a:solidFill>
                        <a:schemeClr val="tx1"/>
                      </a:solidFill>
                      <a:latin typeface="Arial Black" panose="020B0A04020102020204" pitchFamily="34" charset="0"/>
                    </a:defRPr>
                  </a:lvl4pPr>
                  <a:lvl5pPr marL="2057400" indent="-228600" defTabSz="785813">
                    <a:defRPr>
                      <a:solidFill>
                        <a:schemeClr val="tx1"/>
                      </a:solidFill>
                      <a:latin typeface="Arial Black" panose="020B0A04020102020204" pitchFamily="34" charset="0"/>
                    </a:defRPr>
                  </a:lvl5pPr>
                  <a:lvl6pPr marL="2514600" indent="-228600" defTabSz="785813" eaLnBrk="0" fontAlgn="base" hangingPunct="0">
                    <a:spcBef>
                      <a:spcPct val="0"/>
                    </a:spcBef>
                    <a:spcAft>
                      <a:spcPct val="0"/>
                    </a:spcAft>
                    <a:defRPr>
                      <a:solidFill>
                        <a:schemeClr val="tx1"/>
                      </a:solidFill>
                      <a:latin typeface="Arial Black" panose="020B0A04020102020204" pitchFamily="34" charset="0"/>
                    </a:defRPr>
                  </a:lvl6pPr>
                  <a:lvl7pPr marL="2971800" indent="-228600" defTabSz="785813" eaLnBrk="0" fontAlgn="base" hangingPunct="0">
                    <a:spcBef>
                      <a:spcPct val="0"/>
                    </a:spcBef>
                    <a:spcAft>
                      <a:spcPct val="0"/>
                    </a:spcAft>
                    <a:defRPr>
                      <a:solidFill>
                        <a:schemeClr val="tx1"/>
                      </a:solidFill>
                      <a:latin typeface="Arial Black" panose="020B0A04020102020204" pitchFamily="34" charset="0"/>
                    </a:defRPr>
                  </a:lvl7pPr>
                  <a:lvl8pPr marL="3429000" indent="-228600" defTabSz="785813" eaLnBrk="0" fontAlgn="base" hangingPunct="0">
                    <a:spcBef>
                      <a:spcPct val="0"/>
                    </a:spcBef>
                    <a:spcAft>
                      <a:spcPct val="0"/>
                    </a:spcAft>
                    <a:defRPr>
                      <a:solidFill>
                        <a:schemeClr val="tx1"/>
                      </a:solidFill>
                      <a:latin typeface="Arial Black" panose="020B0A04020102020204" pitchFamily="34" charset="0"/>
                    </a:defRPr>
                  </a:lvl8pPr>
                  <a:lvl9pPr marL="3886200" indent="-228600" defTabSz="785813" eaLnBrk="0" fontAlgn="base" hangingPunct="0">
                    <a:spcBef>
                      <a:spcPct val="0"/>
                    </a:spcBef>
                    <a:spcAft>
                      <a:spcPct val="0"/>
                    </a:spcAft>
                    <a:defRPr>
                      <a:solidFill>
                        <a:schemeClr val="tx1"/>
                      </a:solidFill>
                      <a:latin typeface="Arial Black" panose="020B0A04020102020204" pitchFamily="34" charset="0"/>
                    </a:defRPr>
                  </a:lvl9pPr>
                </a:lstStyle>
                <a:p>
                  <a:pPr algn="ctr" eaLnBrk="1" hangingPunct="1"/>
                  <a:r>
                    <a:rPr lang="en-US" altLang="en-US" sz="1600">
                      <a:latin typeface="Arial" panose="020B0604020202020204" pitchFamily="34" charset="0"/>
                    </a:rPr>
                    <a:t>BP</a:t>
                  </a:r>
                  <a:r>
                    <a:rPr lang="en-US" altLang="en-US" sz="1600" baseline="-25000"/>
                    <a:t>2</a:t>
                  </a:r>
                  <a:endParaRPr lang="en-US" altLang="en-US" sz="1600" baseline="-25000">
                    <a:latin typeface="Arial" panose="020B0604020202020204" pitchFamily="34" charset="0"/>
                  </a:endParaRPr>
                </a:p>
              </p:txBody>
            </p:sp>
          </p:grpSp>
          <p:grpSp>
            <p:nvGrpSpPr>
              <p:cNvPr id="194572" name="Group 16"/>
              <p:cNvGrpSpPr>
                <a:grpSpLocks/>
              </p:cNvGrpSpPr>
              <p:nvPr/>
            </p:nvGrpSpPr>
            <p:grpSpPr bwMode="auto">
              <a:xfrm>
                <a:off x="24168366" y="27379458"/>
                <a:ext cx="4257910" cy="1261909"/>
                <a:chOff x="14556539" y="27379458"/>
                <a:chExt cx="4257910" cy="1261909"/>
              </a:xfrm>
            </p:grpSpPr>
            <p:sp>
              <p:nvSpPr>
                <p:cNvPr id="194574" name="Rectangle 18"/>
                <p:cNvSpPr>
                  <a:spLocks noChangeArrowheads="1"/>
                </p:cNvSpPr>
                <p:nvPr/>
              </p:nvSpPr>
              <p:spPr bwMode="auto">
                <a:xfrm>
                  <a:off x="14556539" y="27379458"/>
                  <a:ext cx="4257910" cy="1261909"/>
                </a:xfrm>
                <a:prstGeom prst="rect">
                  <a:avLst/>
                </a:prstGeom>
                <a:solidFill>
                  <a:schemeClr val="accent1"/>
                </a:solidFill>
                <a:ln w="9525" algn="ctr">
                  <a:solidFill>
                    <a:schemeClr val="tx1"/>
                  </a:solidFill>
                  <a:round/>
                  <a:headEnd/>
                  <a:tailEnd/>
                </a:ln>
              </p:spPr>
              <p:txBody>
                <a:bodyPr/>
                <a:lstStyle>
                  <a:lvl1pPr defTabSz="785813">
                    <a:defRPr>
                      <a:solidFill>
                        <a:schemeClr val="tx1"/>
                      </a:solidFill>
                      <a:latin typeface="Arial Black" panose="020B0A04020102020204" pitchFamily="34" charset="0"/>
                    </a:defRPr>
                  </a:lvl1pPr>
                  <a:lvl2pPr marL="742950" indent="-285750" defTabSz="785813">
                    <a:defRPr>
                      <a:solidFill>
                        <a:schemeClr val="tx1"/>
                      </a:solidFill>
                      <a:latin typeface="Arial Black" panose="020B0A04020102020204" pitchFamily="34" charset="0"/>
                    </a:defRPr>
                  </a:lvl2pPr>
                  <a:lvl3pPr marL="1143000" indent="-228600" defTabSz="785813">
                    <a:defRPr>
                      <a:solidFill>
                        <a:schemeClr val="tx1"/>
                      </a:solidFill>
                      <a:latin typeface="Arial Black" panose="020B0A04020102020204" pitchFamily="34" charset="0"/>
                    </a:defRPr>
                  </a:lvl3pPr>
                  <a:lvl4pPr marL="1600200" indent="-228600" defTabSz="785813">
                    <a:defRPr>
                      <a:solidFill>
                        <a:schemeClr val="tx1"/>
                      </a:solidFill>
                      <a:latin typeface="Arial Black" panose="020B0A04020102020204" pitchFamily="34" charset="0"/>
                    </a:defRPr>
                  </a:lvl4pPr>
                  <a:lvl5pPr marL="2057400" indent="-228600" defTabSz="785813">
                    <a:defRPr>
                      <a:solidFill>
                        <a:schemeClr val="tx1"/>
                      </a:solidFill>
                      <a:latin typeface="Arial Black" panose="020B0A04020102020204" pitchFamily="34" charset="0"/>
                    </a:defRPr>
                  </a:lvl5pPr>
                  <a:lvl6pPr marL="2514600" indent="-228600" defTabSz="785813" eaLnBrk="0" fontAlgn="base" hangingPunct="0">
                    <a:spcBef>
                      <a:spcPct val="0"/>
                    </a:spcBef>
                    <a:spcAft>
                      <a:spcPct val="0"/>
                    </a:spcAft>
                    <a:defRPr>
                      <a:solidFill>
                        <a:schemeClr val="tx1"/>
                      </a:solidFill>
                      <a:latin typeface="Arial Black" panose="020B0A04020102020204" pitchFamily="34" charset="0"/>
                    </a:defRPr>
                  </a:lvl6pPr>
                  <a:lvl7pPr marL="2971800" indent="-228600" defTabSz="785813" eaLnBrk="0" fontAlgn="base" hangingPunct="0">
                    <a:spcBef>
                      <a:spcPct val="0"/>
                    </a:spcBef>
                    <a:spcAft>
                      <a:spcPct val="0"/>
                    </a:spcAft>
                    <a:defRPr>
                      <a:solidFill>
                        <a:schemeClr val="tx1"/>
                      </a:solidFill>
                      <a:latin typeface="Arial Black" panose="020B0A04020102020204" pitchFamily="34" charset="0"/>
                    </a:defRPr>
                  </a:lvl7pPr>
                  <a:lvl8pPr marL="3429000" indent="-228600" defTabSz="785813" eaLnBrk="0" fontAlgn="base" hangingPunct="0">
                    <a:spcBef>
                      <a:spcPct val="0"/>
                    </a:spcBef>
                    <a:spcAft>
                      <a:spcPct val="0"/>
                    </a:spcAft>
                    <a:defRPr>
                      <a:solidFill>
                        <a:schemeClr val="tx1"/>
                      </a:solidFill>
                      <a:latin typeface="Arial Black" panose="020B0A04020102020204" pitchFamily="34" charset="0"/>
                    </a:defRPr>
                  </a:lvl8pPr>
                  <a:lvl9pPr marL="3886200" indent="-228600" defTabSz="785813" eaLnBrk="0" fontAlgn="base" hangingPunct="0">
                    <a:spcBef>
                      <a:spcPct val="0"/>
                    </a:spcBef>
                    <a:spcAft>
                      <a:spcPct val="0"/>
                    </a:spcAft>
                    <a:defRPr>
                      <a:solidFill>
                        <a:schemeClr val="tx1"/>
                      </a:solidFill>
                      <a:latin typeface="Arial Black" panose="020B0A04020102020204" pitchFamily="34" charset="0"/>
                    </a:defRPr>
                  </a:lvl9pPr>
                </a:lstStyle>
                <a:p>
                  <a:pPr eaLnBrk="1" hangingPunct="1"/>
                  <a:endParaRPr lang="en-US" altLang="en-US" sz="3300">
                    <a:latin typeface="Arial" panose="020B0604020202020204" pitchFamily="34" charset="0"/>
                  </a:endParaRPr>
                </a:p>
              </p:txBody>
            </p:sp>
            <p:sp>
              <p:nvSpPr>
                <p:cNvPr id="194575" name="Oval 19"/>
                <p:cNvSpPr>
                  <a:spLocks noChangeArrowheads="1"/>
                </p:cNvSpPr>
                <p:nvPr/>
              </p:nvSpPr>
              <p:spPr bwMode="auto">
                <a:xfrm>
                  <a:off x="14556539" y="27526943"/>
                  <a:ext cx="2607574" cy="854177"/>
                </a:xfrm>
                <a:prstGeom prst="ellipse">
                  <a:avLst/>
                </a:prstGeom>
                <a:solidFill>
                  <a:srgbClr val="92D050"/>
                </a:solidFill>
                <a:ln w="9525" algn="ctr">
                  <a:solidFill>
                    <a:schemeClr val="tx1"/>
                  </a:solidFill>
                  <a:round/>
                  <a:headEnd/>
                  <a:tailEnd/>
                </a:ln>
              </p:spPr>
              <p:txBody>
                <a:bodyPr/>
                <a:lstStyle>
                  <a:lvl1pPr defTabSz="785813">
                    <a:defRPr>
                      <a:solidFill>
                        <a:schemeClr val="tx1"/>
                      </a:solidFill>
                      <a:latin typeface="Arial Black" panose="020B0A04020102020204" pitchFamily="34" charset="0"/>
                    </a:defRPr>
                  </a:lvl1pPr>
                  <a:lvl2pPr marL="742950" indent="-285750" defTabSz="785813">
                    <a:defRPr>
                      <a:solidFill>
                        <a:schemeClr val="tx1"/>
                      </a:solidFill>
                      <a:latin typeface="Arial Black" panose="020B0A04020102020204" pitchFamily="34" charset="0"/>
                    </a:defRPr>
                  </a:lvl2pPr>
                  <a:lvl3pPr marL="1143000" indent="-228600" defTabSz="785813">
                    <a:defRPr>
                      <a:solidFill>
                        <a:schemeClr val="tx1"/>
                      </a:solidFill>
                      <a:latin typeface="Arial Black" panose="020B0A04020102020204" pitchFamily="34" charset="0"/>
                    </a:defRPr>
                  </a:lvl3pPr>
                  <a:lvl4pPr marL="1600200" indent="-228600" defTabSz="785813">
                    <a:defRPr>
                      <a:solidFill>
                        <a:schemeClr val="tx1"/>
                      </a:solidFill>
                      <a:latin typeface="Arial Black" panose="020B0A04020102020204" pitchFamily="34" charset="0"/>
                    </a:defRPr>
                  </a:lvl4pPr>
                  <a:lvl5pPr marL="2057400" indent="-228600" defTabSz="785813">
                    <a:defRPr>
                      <a:solidFill>
                        <a:schemeClr val="tx1"/>
                      </a:solidFill>
                      <a:latin typeface="Arial Black" panose="020B0A04020102020204" pitchFamily="34" charset="0"/>
                    </a:defRPr>
                  </a:lvl5pPr>
                  <a:lvl6pPr marL="2514600" indent="-228600" defTabSz="785813" eaLnBrk="0" fontAlgn="base" hangingPunct="0">
                    <a:spcBef>
                      <a:spcPct val="0"/>
                    </a:spcBef>
                    <a:spcAft>
                      <a:spcPct val="0"/>
                    </a:spcAft>
                    <a:defRPr>
                      <a:solidFill>
                        <a:schemeClr val="tx1"/>
                      </a:solidFill>
                      <a:latin typeface="Arial Black" panose="020B0A04020102020204" pitchFamily="34" charset="0"/>
                    </a:defRPr>
                  </a:lvl6pPr>
                  <a:lvl7pPr marL="2971800" indent="-228600" defTabSz="785813" eaLnBrk="0" fontAlgn="base" hangingPunct="0">
                    <a:spcBef>
                      <a:spcPct val="0"/>
                    </a:spcBef>
                    <a:spcAft>
                      <a:spcPct val="0"/>
                    </a:spcAft>
                    <a:defRPr>
                      <a:solidFill>
                        <a:schemeClr val="tx1"/>
                      </a:solidFill>
                      <a:latin typeface="Arial Black" panose="020B0A04020102020204" pitchFamily="34" charset="0"/>
                    </a:defRPr>
                  </a:lvl7pPr>
                  <a:lvl8pPr marL="3429000" indent="-228600" defTabSz="785813" eaLnBrk="0" fontAlgn="base" hangingPunct="0">
                    <a:spcBef>
                      <a:spcPct val="0"/>
                    </a:spcBef>
                    <a:spcAft>
                      <a:spcPct val="0"/>
                    </a:spcAft>
                    <a:defRPr>
                      <a:solidFill>
                        <a:schemeClr val="tx1"/>
                      </a:solidFill>
                      <a:latin typeface="Arial Black" panose="020B0A04020102020204" pitchFamily="34" charset="0"/>
                    </a:defRPr>
                  </a:lvl8pPr>
                  <a:lvl9pPr marL="3886200" indent="-228600" defTabSz="785813" eaLnBrk="0" fontAlgn="base" hangingPunct="0">
                    <a:spcBef>
                      <a:spcPct val="0"/>
                    </a:spcBef>
                    <a:spcAft>
                      <a:spcPct val="0"/>
                    </a:spcAft>
                    <a:defRPr>
                      <a:solidFill>
                        <a:schemeClr val="tx1"/>
                      </a:solidFill>
                      <a:latin typeface="Arial Black" panose="020B0A04020102020204" pitchFamily="34" charset="0"/>
                    </a:defRPr>
                  </a:lvl9pPr>
                </a:lstStyle>
                <a:p>
                  <a:pPr algn="ctr" eaLnBrk="1" hangingPunct="1"/>
                  <a:r>
                    <a:rPr lang="en-US" altLang="en-US">
                      <a:latin typeface="Arial" panose="020B0604020202020204" pitchFamily="34" charset="0"/>
                    </a:rPr>
                    <a:t>BBSA</a:t>
                  </a:r>
                  <a:r>
                    <a:rPr lang="en-US" altLang="en-US" baseline="-25000"/>
                    <a:t>n</a:t>
                  </a:r>
                  <a:endParaRPr lang="en-US" altLang="en-US" baseline="-25000">
                    <a:latin typeface="Arial" panose="020B0604020202020204" pitchFamily="34" charset="0"/>
                  </a:endParaRPr>
                </a:p>
              </p:txBody>
            </p:sp>
            <p:sp>
              <p:nvSpPr>
                <p:cNvPr id="194576" name="Rectangle 20"/>
                <p:cNvSpPr>
                  <a:spLocks noChangeArrowheads="1"/>
                </p:cNvSpPr>
                <p:nvPr/>
              </p:nvSpPr>
              <p:spPr bwMode="auto">
                <a:xfrm>
                  <a:off x="17444358" y="27656913"/>
                  <a:ext cx="1186540" cy="667057"/>
                </a:xfrm>
                <a:prstGeom prst="rect">
                  <a:avLst/>
                </a:prstGeom>
                <a:solidFill>
                  <a:schemeClr val="accent1"/>
                </a:solidFill>
                <a:ln w="9525" algn="ctr">
                  <a:solidFill>
                    <a:schemeClr val="tx1"/>
                  </a:solidFill>
                  <a:round/>
                  <a:headEnd/>
                  <a:tailEnd/>
                </a:ln>
              </p:spPr>
              <p:txBody>
                <a:bodyPr/>
                <a:lstStyle>
                  <a:lvl1pPr defTabSz="785813">
                    <a:defRPr>
                      <a:solidFill>
                        <a:schemeClr val="tx1"/>
                      </a:solidFill>
                      <a:latin typeface="Arial Black" panose="020B0A04020102020204" pitchFamily="34" charset="0"/>
                    </a:defRPr>
                  </a:lvl1pPr>
                  <a:lvl2pPr marL="742950" indent="-285750" defTabSz="785813">
                    <a:defRPr>
                      <a:solidFill>
                        <a:schemeClr val="tx1"/>
                      </a:solidFill>
                      <a:latin typeface="Arial Black" panose="020B0A04020102020204" pitchFamily="34" charset="0"/>
                    </a:defRPr>
                  </a:lvl2pPr>
                  <a:lvl3pPr marL="1143000" indent="-228600" defTabSz="785813">
                    <a:defRPr>
                      <a:solidFill>
                        <a:schemeClr val="tx1"/>
                      </a:solidFill>
                      <a:latin typeface="Arial Black" panose="020B0A04020102020204" pitchFamily="34" charset="0"/>
                    </a:defRPr>
                  </a:lvl3pPr>
                  <a:lvl4pPr marL="1600200" indent="-228600" defTabSz="785813">
                    <a:defRPr>
                      <a:solidFill>
                        <a:schemeClr val="tx1"/>
                      </a:solidFill>
                      <a:latin typeface="Arial Black" panose="020B0A04020102020204" pitchFamily="34" charset="0"/>
                    </a:defRPr>
                  </a:lvl4pPr>
                  <a:lvl5pPr marL="2057400" indent="-228600" defTabSz="785813">
                    <a:defRPr>
                      <a:solidFill>
                        <a:schemeClr val="tx1"/>
                      </a:solidFill>
                      <a:latin typeface="Arial Black" panose="020B0A04020102020204" pitchFamily="34" charset="0"/>
                    </a:defRPr>
                  </a:lvl5pPr>
                  <a:lvl6pPr marL="2514600" indent="-228600" defTabSz="785813" eaLnBrk="0" fontAlgn="base" hangingPunct="0">
                    <a:spcBef>
                      <a:spcPct val="0"/>
                    </a:spcBef>
                    <a:spcAft>
                      <a:spcPct val="0"/>
                    </a:spcAft>
                    <a:defRPr>
                      <a:solidFill>
                        <a:schemeClr val="tx1"/>
                      </a:solidFill>
                      <a:latin typeface="Arial Black" panose="020B0A04020102020204" pitchFamily="34" charset="0"/>
                    </a:defRPr>
                  </a:lvl6pPr>
                  <a:lvl7pPr marL="2971800" indent="-228600" defTabSz="785813" eaLnBrk="0" fontAlgn="base" hangingPunct="0">
                    <a:spcBef>
                      <a:spcPct val="0"/>
                    </a:spcBef>
                    <a:spcAft>
                      <a:spcPct val="0"/>
                    </a:spcAft>
                    <a:defRPr>
                      <a:solidFill>
                        <a:schemeClr val="tx1"/>
                      </a:solidFill>
                      <a:latin typeface="Arial Black" panose="020B0A04020102020204" pitchFamily="34" charset="0"/>
                    </a:defRPr>
                  </a:lvl7pPr>
                  <a:lvl8pPr marL="3429000" indent="-228600" defTabSz="785813" eaLnBrk="0" fontAlgn="base" hangingPunct="0">
                    <a:spcBef>
                      <a:spcPct val="0"/>
                    </a:spcBef>
                    <a:spcAft>
                      <a:spcPct val="0"/>
                    </a:spcAft>
                    <a:defRPr>
                      <a:solidFill>
                        <a:schemeClr val="tx1"/>
                      </a:solidFill>
                      <a:latin typeface="Arial Black" panose="020B0A04020102020204" pitchFamily="34" charset="0"/>
                    </a:defRPr>
                  </a:lvl8pPr>
                  <a:lvl9pPr marL="3886200" indent="-228600" defTabSz="785813" eaLnBrk="0" fontAlgn="base" hangingPunct="0">
                    <a:spcBef>
                      <a:spcPct val="0"/>
                    </a:spcBef>
                    <a:spcAft>
                      <a:spcPct val="0"/>
                    </a:spcAft>
                    <a:defRPr>
                      <a:solidFill>
                        <a:schemeClr val="tx1"/>
                      </a:solidFill>
                      <a:latin typeface="Arial Black" panose="020B0A04020102020204" pitchFamily="34" charset="0"/>
                    </a:defRPr>
                  </a:lvl9pPr>
                </a:lstStyle>
                <a:p>
                  <a:pPr algn="ctr" eaLnBrk="1" hangingPunct="1"/>
                  <a:r>
                    <a:rPr lang="en-US" altLang="en-US">
                      <a:latin typeface="Arial" panose="020B0604020202020204" pitchFamily="34" charset="0"/>
                    </a:rPr>
                    <a:t>BP</a:t>
                  </a:r>
                  <a:r>
                    <a:rPr lang="en-US" altLang="en-US" baseline="-25000"/>
                    <a:t>n</a:t>
                  </a:r>
                  <a:endParaRPr lang="en-US" altLang="en-US" baseline="-25000">
                    <a:latin typeface="Arial" panose="020B0604020202020204" pitchFamily="34" charset="0"/>
                  </a:endParaRPr>
                </a:p>
              </p:txBody>
            </p:sp>
          </p:grpSp>
          <p:sp>
            <p:nvSpPr>
              <p:cNvPr id="194573" name="TextBox 17"/>
              <p:cNvSpPr txBox="1">
                <a:spLocks noChangeArrowheads="1"/>
              </p:cNvSpPr>
              <p:nvPr/>
            </p:nvSpPr>
            <p:spPr bwMode="auto">
              <a:xfrm>
                <a:off x="23396626" y="27656913"/>
                <a:ext cx="771741" cy="8766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Black" panose="020B0A04020102020204" pitchFamily="34" charset="0"/>
                  </a:defRPr>
                </a:lvl1pPr>
                <a:lvl2pPr marL="742950" indent="-285750">
                  <a:defRPr>
                    <a:solidFill>
                      <a:schemeClr val="tx1"/>
                    </a:solidFill>
                    <a:latin typeface="Arial Black" panose="020B0A04020102020204" pitchFamily="34" charset="0"/>
                  </a:defRPr>
                </a:lvl2pPr>
                <a:lvl3pPr marL="1143000" indent="-228600">
                  <a:defRPr>
                    <a:solidFill>
                      <a:schemeClr val="tx1"/>
                    </a:solidFill>
                    <a:latin typeface="Arial Black" panose="020B0A04020102020204" pitchFamily="34" charset="0"/>
                  </a:defRPr>
                </a:lvl3pPr>
                <a:lvl4pPr marL="1600200" indent="-228600">
                  <a:defRPr>
                    <a:solidFill>
                      <a:schemeClr val="tx1"/>
                    </a:solidFill>
                    <a:latin typeface="Arial Black" panose="020B0A04020102020204" pitchFamily="34" charset="0"/>
                  </a:defRPr>
                </a:lvl4pPr>
                <a:lvl5pPr marL="2057400" indent="-228600">
                  <a:defRPr>
                    <a:solidFill>
                      <a:schemeClr val="tx1"/>
                    </a:solidFill>
                    <a:latin typeface="Arial Black" panose="020B0A04020102020204" pitchFamily="34" charset="0"/>
                  </a:defRPr>
                </a:lvl5pPr>
                <a:lvl6pPr marL="2514600" indent="-228600" eaLnBrk="0" fontAlgn="base" hangingPunct="0">
                  <a:spcBef>
                    <a:spcPct val="0"/>
                  </a:spcBef>
                  <a:spcAft>
                    <a:spcPct val="0"/>
                  </a:spcAft>
                  <a:defRPr>
                    <a:solidFill>
                      <a:schemeClr val="tx1"/>
                    </a:solidFill>
                    <a:latin typeface="Arial Black" panose="020B0A04020102020204" pitchFamily="34" charset="0"/>
                  </a:defRPr>
                </a:lvl6pPr>
                <a:lvl7pPr marL="2971800" indent="-228600" eaLnBrk="0" fontAlgn="base" hangingPunct="0">
                  <a:spcBef>
                    <a:spcPct val="0"/>
                  </a:spcBef>
                  <a:spcAft>
                    <a:spcPct val="0"/>
                  </a:spcAft>
                  <a:defRPr>
                    <a:solidFill>
                      <a:schemeClr val="tx1"/>
                    </a:solidFill>
                    <a:latin typeface="Arial Black" panose="020B0A04020102020204" pitchFamily="34" charset="0"/>
                  </a:defRPr>
                </a:lvl7pPr>
                <a:lvl8pPr marL="3429000" indent="-228600" eaLnBrk="0" fontAlgn="base" hangingPunct="0">
                  <a:spcBef>
                    <a:spcPct val="0"/>
                  </a:spcBef>
                  <a:spcAft>
                    <a:spcPct val="0"/>
                  </a:spcAft>
                  <a:defRPr>
                    <a:solidFill>
                      <a:schemeClr val="tx1"/>
                    </a:solidFill>
                    <a:latin typeface="Arial Black" panose="020B0A04020102020204" pitchFamily="34" charset="0"/>
                  </a:defRPr>
                </a:lvl8pPr>
                <a:lvl9pPr marL="3886200" indent="-228600" eaLnBrk="0" fontAlgn="base" hangingPunct="0">
                  <a:spcBef>
                    <a:spcPct val="0"/>
                  </a:spcBef>
                  <a:spcAft>
                    <a:spcPct val="0"/>
                  </a:spcAft>
                  <a:defRPr>
                    <a:solidFill>
                      <a:schemeClr val="tx1"/>
                    </a:solidFill>
                    <a:latin typeface="Arial Black" panose="020B0A04020102020204" pitchFamily="34" charset="0"/>
                  </a:defRPr>
                </a:lvl9pPr>
              </a:lstStyle>
              <a:p>
                <a:r>
                  <a:rPr lang="en-US" altLang="en-US" sz="3600"/>
                  <a:t>…</a:t>
                </a:r>
              </a:p>
            </p:txBody>
          </p:sp>
        </p:grpSp>
        <p:cxnSp>
          <p:nvCxnSpPr>
            <p:cNvPr id="194567" name="Curved Connector 84"/>
            <p:cNvCxnSpPr>
              <a:cxnSpLocks noChangeShapeType="1"/>
              <a:stCxn id="194583" idx="2"/>
              <a:endCxn id="194564" idx="2"/>
            </p:cNvCxnSpPr>
            <p:nvPr/>
          </p:nvCxnSpPr>
          <p:spPr bwMode="auto">
            <a:xfrm rot="5400000">
              <a:off x="3603564" y="2035785"/>
              <a:ext cx="1367962" cy="1893793"/>
            </a:xfrm>
            <a:prstGeom prst="curvedConnector4">
              <a:avLst>
                <a:gd name="adj1" fmla="val 26440"/>
                <a:gd name="adj2" fmla="val 112069"/>
              </a:avLst>
            </a:prstGeom>
            <a:noFill/>
            <a:ln w="25400" algn="ctr">
              <a:solidFill>
                <a:schemeClr val="tx1"/>
              </a:solidFill>
              <a:round/>
              <a:headEnd/>
              <a:tailEnd type="stealth" w="lg" len="lg"/>
            </a:ln>
            <a:extLst>
              <a:ext uri="{909E8E84-426E-40DD-AFC4-6F175D3DCCD1}">
                <a14:hiddenFill xmlns:a14="http://schemas.microsoft.com/office/drawing/2010/main">
                  <a:noFill/>
                </a14:hiddenFill>
              </a:ext>
            </a:extLst>
          </p:spPr>
        </p:cxnSp>
        <p:cxnSp>
          <p:nvCxnSpPr>
            <p:cNvPr id="194568" name="Curved Connector 88"/>
            <p:cNvCxnSpPr>
              <a:cxnSpLocks noChangeShapeType="1"/>
              <a:stCxn id="194564" idx="6"/>
            </p:cNvCxnSpPr>
            <p:nvPr/>
          </p:nvCxnSpPr>
          <p:spPr bwMode="auto">
            <a:xfrm flipH="1">
              <a:off x="5433889" y="3666662"/>
              <a:ext cx="914235" cy="1387938"/>
            </a:xfrm>
            <a:prstGeom prst="curvedConnector4">
              <a:avLst>
                <a:gd name="adj1" fmla="val -25005"/>
                <a:gd name="adj2" fmla="val 73222"/>
              </a:avLst>
            </a:prstGeom>
            <a:noFill/>
            <a:ln w="25400" algn="ctr">
              <a:solidFill>
                <a:schemeClr val="tx1"/>
              </a:solidFill>
              <a:round/>
              <a:headEnd/>
              <a:tailEnd type="stealth" w="lg" len="lg"/>
            </a:ln>
            <a:extLst>
              <a:ext uri="{909E8E84-426E-40DD-AFC4-6F175D3DCCD1}">
                <a14:hiddenFill xmlns:a14="http://schemas.microsoft.com/office/drawing/2010/main">
                  <a:noFill/>
                </a14:hiddenFill>
              </a:ext>
            </a:extLst>
          </p:spPr>
        </p:cxnSp>
      </p:grpSp>
    </p:spTree>
  </p:cSld>
  <p:clrMapOvr>
    <a:masterClrMapping/>
  </p:clrMapOvr>
  <p:transition>
    <p:push dir="u"/>
  </p:transition>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27"/>
          <p:cNvSpPr txBox="1"/>
          <p:nvPr/>
        </p:nvSpPr>
        <p:spPr>
          <a:xfrm>
            <a:off x="1295400" y="447675"/>
            <a:ext cx="7280275" cy="676275"/>
          </a:xfrm>
          <a:prstGeom prst="rect">
            <a:avLst/>
          </a:prstGeom>
          <a:noFill/>
        </p:spPr>
        <p:txBody>
          <a:bodyPr>
            <a:spAutoFit/>
          </a:bodyPr>
          <a:lstStyle/>
          <a:p>
            <a:pPr>
              <a:defRPr/>
            </a:pPr>
            <a:r>
              <a:rPr lang="en-US" sz="3800" dirty="0">
                <a:latin typeface="+mj-lt"/>
              </a:rPr>
              <a:t>Per Problem Instance</a:t>
            </a:r>
          </a:p>
        </p:txBody>
      </p:sp>
      <p:grpSp>
        <p:nvGrpSpPr>
          <p:cNvPr id="196611" name="Group 1"/>
          <p:cNvGrpSpPr>
            <a:grpSpLocks/>
          </p:cNvGrpSpPr>
          <p:nvPr/>
        </p:nvGrpSpPr>
        <p:grpSpPr bwMode="auto">
          <a:xfrm>
            <a:off x="609600" y="1752600"/>
            <a:ext cx="8305800" cy="4381500"/>
            <a:chOff x="1515702" y="799362"/>
            <a:chExt cx="7501235" cy="5493693"/>
          </a:xfrm>
        </p:grpSpPr>
        <p:sp>
          <p:nvSpPr>
            <p:cNvPr id="196613" name="Rectangle 143"/>
            <p:cNvSpPr>
              <a:spLocks noChangeAspect="1"/>
            </p:cNvSpPr>
            <p:nvPr/>
          </p:nvSpPr>
          <p:spPr bwMode="auto">
            <a:xfrm>
              <a:off x="1515702" y="799362"/>
              <a:ext cx="3683462" cy="597042"/>
            </a:xfrm>
            <a:prstGeom prst="rect">
              <a:avLst/>
            </a:prstGeom>
            <a:solidFill>
              <a:schemeClr val="accent1"/>
            </a:solidFill>
            <a:ln w="9525" algn="ctr">
              <a:solidFill>
                <a:schemeClr val="tx1"/>
              </a:solidFill>
              <a:round/>
              <a:headEnd/>
              <a:tailEnd/>
            </a:ln>
          </p:spPr>
          <p:txBody>
            <a:bodyPr/>
            <a:lstStyle>
              <a:lvl1pPr defTabSz="785813">
                <a:defRPr>
                  <a:solidFill>
                    <a:schemeClr val="tx1"/>
                  </a:solidFill>
                  <a:latin typeface="Arial Black" panose="020B0A04020102020204" pitchFamily="34" charset="0"/>
                </a:defRPr>
              </a:lvl1pPr>
              <a:lvl2pPr marL="742950" indent="-285750" defTabSz="785813">
                <a:defRPr>
                  <a:solidFill>
                    <a:schemeClr val="tx1"/>
                  </a:solidFill>
                  <a:latin typeface="Arial Black" panose="020B0A04020102020204" pitchFamily="34" charset="0"/>
                </a:defRPr>
              </a:lvl2pPr>
              <a:lvl3pPr marL="1143000" indent="-228600" defTabSz="785813">
                <a:defRPr>
                  <a:solidFill>
                    <a:schemeClr val="tx1"/>
                  </a:solidFill>
                  <a:latin typeface="Arial Black" panose="020B0A04020102020204" pitchFamily="34" charset="0"/>
                </a:defRPr>
              </a:lvl3pPr>
              <a:lvl4pPr marL="1600200" indent="-228600" defTabSz="785813">
                <a:defRPr>
                  <a:solidFill>
                    <a:schemeClr val="tx1"/>
                  </a:solidFill>
                  <a:latin typeface="Arial Black" panose="020B0A04020102020204" pitchFamily="34" charset="0"/>
                </a:defRPr>
              </a:lvl4pPr>
              <a:lvl5pPr marL="2057400" indent="-228600" defTabSz="785813">
                <a:defRPr>
                  <a:solidFill>
                    <a:schemeClr val="tx1"/>
                  </a:solidFill>
                  <a:latin typeface="Arial Black" panose="020B0A04020102020204" pitchFamily="34" charset="0"/>
                </a:defRPr>
              </a:lvl5pPr>
              <a:lvl6pPr marL="2514600" indent="-228600" defTabSz="785813" eaLnBrk="0" fontAlgn="base" hangingPunct="0">
                <a:spcBef>
                  <a:spcPct val="0"/>
                </a:spcBef>
                <a:spcAft>
                  <a:spcPct val="0"/>
                </a:spcAft>
                <a:defRPr>
                  <a:solidFill>
                    <a:schemeClr val="tx1"/>
                  </a:solidFill>
                  <a:latin typeface="Arial Black" panose="020B0A04020102020204" pitchFamily="34" charset="0"/>
                </a:defRPr>
              </a:lvl6pPr>
              <a:lvl7pPr marL="2971800" indent="-228600" defTabSz="785813" eaLnBrk="0" fontAlgn="base" hangingPunct="0">
                <a:spcBef>
                  <a:spcPct val="0"/>
                </a:spcBef>
                <a:spcAft>
                  <a:spcPct val="0"/>
                </a:spcAft>
                <a:defRPr>
                  <a:solidFill>
                    <a:schemeClr val="tx1"/>
                  </a:solidFill>
                  <a:latin typeface="Arial Black" panose="020B0A04020102020204" pitchFamily="34" charset="0"/>
                </a:defRPr>
              </a:lvl7pPr>
              <a:lvl8pPr marL="3429000" indent="-228600" defTabSz="785813" eaLnBrk="0" fontAlgn="base" hangingPunct="0">
                <a:spcBef>
                  <a:spcPct val="0"/>
                </a:spcBef>
                <a:spcAft>
                  <a:spcPct val="0"/>
                </a:spcAft>
                <a:defRPr>
                  <a:solidFill>
                    <a:schemeClr val="tx1"/>
                  </a:solidFill>
                  <a:latin typeface="Arial Black" panose="020B0A04020102020204" pitchFamily="34" charset="0"/>
                </a:defRPr>
              </a:lvl8pPr>
              <a:lvl9pPr marL="3886200" indent="-228600" defTabSz="785813" eaLnBrk="0" fontAlgn="base" hangingPunct="0">
                <a:spcBef>
                  <a:spcPct val="0"/>
                </a:spcBef>
                <a:spcAft>
                  <a:spcPct val="0"/>
                </a:spcAft>
                <a:defRPr>
                  <a:solidFill>
                    <a:schemeClr val="tx1"/>
                  </a:solidFill>
                  <a:latin typeface="Arial Black" panose="020B0A04020102020204" pitchFamily="34" charset="0"/>
                </a:defRPr>
              </a:lvl9pPr>
            </a:lstStyle>
            <a:p>
              <a:pPr algn="ctr" eaLnBrk="1" hangingPunct="1"/>
              <a:r>
                <a:rPr lang="en-US" altLang="en-US" sz="2800">
                  <a:latin typeface="Arial" panose="020B0604020202020204" pitchFamily="34" charset="0"/>
                </a:rPr>
                <a:t>Real-World Problem</a:t>
              </a:r>
            </a:p>
          </p:txBody>
        </p:sp>
        <p:sp>
          <p:nvSpPr>
            <p:cNvPr id="196614" name="Rectangle 29"/>
            <p:cNvSpPr>
              <a:spLocks noChangeAspect="1"/>
            </p:cNvSpPr>
            <p:nvPr/>
          </p:nvSpPr>
          <p:spPr bwMode="auto">
            <a:xfrm>
              <a:off x="2009442" y="2021251"/>
              <a:ext cx="3683462" cy="597042"/>
            </a:xfrm>
            <a:prstGeom prst="rect">
              <a:avLst/>
            </a:prstGeom>
            <a:solidFill>
              <a:schemeClr val="accent1"/>
            </a:solidFill>
            <a:ln w="9525" algn="ctr">
              <a:solidFill>
                <a:schemeClr val="tx1"/>
              </a:solidFill>
              <a:round/>
              <a:headEnd/>
              <a:tailEnd/>
            </a:ln>
          </p:spPr>
          <p:txBody>
            <a:bodyPr/>
            <a:lstStyle>
              <a:lvl1pPr defTabSz="785813">
                <a:defRPr>
                  <a:solidFill>
                    <a:schemeClr val="tx1"/>
                  </a:solidFill>
                  <a:latin typeface="Arial Black" panose="020B0A04020102020204" pitchFamily="34" charset="0"/>
                </a:defRPr>
              </a:lvl1pPr>
              <a:lvl2pPr marL="742950" indent="-285750" defTabSz="785813">
                <a:defRPr>
                  <a:solidFill>
                    <a:schemeClr val="tx1"/>
                  </a:solidFill>
                  <a:latin typeface="Arial Black" panose="020B0A04020102020204" pitchFamily="34" charset="0"/>
                </a:defRPr>
              </a:lvl2pPr>
              <a:lvl3pPr marL="1143000" indent="-228600" defTabSz="785813">
                <a:defRPr>
                  <a:solidFill>
                    <a:schemeClr val="tx1"/>
                  </a:solidFill>
                  <a:latin typeface="Arial Black" panose="020B0A04020102020204" pitchFamily="34" charset="0"/>
                </a:defRPr>
              </a:lvl3pPr>
              <a:lvl4pPr marL="1600200" indent="-228600" defTabSz="785813">
                <a:defRPr>
                  <a:solidFill>
                    <a:schemeClr val="tx1"/>
                  </a:solidFill>
                  <a:latin typeface="Arial Black" panose="020B0A04020102020204" pitchFamily="34" charset="0"/>
                </a:defRPr>
              </a:lvl4pPr>
              <a:lvl5pPr marL="2057400" indent="-228600" defTabSz="785813">
                <a:defRPr>
                  <a:solidFill>
                    <a:schemeClr val="tx1"/>
                  </a:solidFill>
                  <a:latin typeface="Arial Black" panose="020B0A04020102020204" pitchFamily="34" charset="0"/>
                </a:defRPr>
              </a:lvl5pPr>
              <a:lvl6pPr marL="2514600" indent="-228600" defTabSz="785813" eaLnBrk="0" fontAlgn="base" hangingPunct="0">
                <a:spcBef>
                  <a:spcPct val="0"/>
                </a:spcBef>
                <a:spcAft>
                  <a:spcPct val="0"/>
                </a:spcAft>
                <a:defRPr>
                  <a:solidFill>
                    <a:schemeClr val="tx1"/>
                  </a:solidFill>
                  <a:latin typeface="Arial Black" panose="020B0A04020102020204" pitchFamily="34" charset="0"/>
                </a:defRPr>
              </a:lvl6pPr>
              <a:lvl7pPr marL="2971800" indent="-228600" defTabSz="785813" eaLnBrk="0" fontAlgn="base" hangingPunct="0">
                <a:spcBef>
                  <a:spcPct val="0"/>
                </a:spcBef>
                <a:spcAft>
                  <a:spcPct val="0"/>
                </a:spcAft>
                <a:defRPr>
                  <a:solidFill>
                    <a:schemeClr val="tx1"/>
                  </a:solidFill>
                  <a:latin typeface="Arial Black" panose="020B0A04020102020204" pitchFamily="34" charset="0"/>
                </a:defRPr>
              </a:lvl7pPr>
              <a:lvl8pPr marL="3429000" indent="-228600" defTabSz="785813" eaLnBrk="0" fontAlgn="base" hangingPunct="0">
                <a:spcBef>
                  <a:spcPct val="0"/>
                </a:spcBef>
                <a:spcAft>
                  <a:spcPct val="0"/>
                </a:spcAft>
                <a:defRPr>
                  <a:solidFill>
                    <a:schemeClr val="tx1"/>
                  </a:solidFill>
                  <a:latin typeface="Arial Black" panose="020B0A04020102020204" pitchFamily="34" charset="0"/>
                </a:defRPr>
              </a:lvl8pPr>
              <a:lvl9pPr marL="3886200" indent="-228600" defTabSz="785813" eaLnBrk="0" fontAlgn="base" hangingPunct="0">
                <a:spcBef>
                  <a:spcPct val="0"/>
                </a:spcBef>
                <a:spcAft>
                  <a:spcPct val="0"/>
                </a:spcAft>
                <a:defRPr>
                  <a:solidFill>
                    <a:schemeClr val="tx1"/>
                  </a:solidFill>
                  <a:latin typeface="Arial Black" panose="020B0A04020102020204" pitchFamily="34" charset="0"/>
                </a:defRPr>
              </a:lvl9pPr>
            </a:lstStyle>
            <a:p>
              <a:pPr algn="ctr" eaLnBrk="1" hangingPunct="1"/>
              <a:r>
                <a:rPr lang="en-US" altLang="en-US" sz="2800">
                  <a:latin typeface="Arial" panose="020B0604020202020204" pitchFamily="34" charset="0"/>
                </a:rPr>
                <a:t>Sampling Mechanism</a:t>
              </a:r>
            </a:p>
          </p:txBody>
        </p:sp>
        <p:sp>
          <p:nvSpPr>
            <p:cNvPr id="196615" name="Rectangle 32"/>
            <p:cNvSpPr>
              <a:spLocks noChangeAspect="1"/>
            </p:cNvSpPr>
            <p:nvPr/>
          </p:nvSpPr>
          <p:spPr bwMode="auto">
            <a:xfrm>
              <a:off x="2576031" y="3232284"/>
              <a:ext cx="5246266" cy="597042"/>
            </a:xfrm>
            <a:prstGeom prst="rect">
              <a:avLst/>
            </a:prstGeom>
            <a:solidFill>
              <a:schemeClr val="accent1"/>
            </a:solidFill>
            <a:ln w="9525" algn="ctr">
              <a:solidFill>
                <a:schemeClr val="tx1"/>
              </a:solidFill>
              <a:round/>
              <a:headEnd/>
              <a:tailEnd/>
            </a:ln>
          </p:spPr>
          <p:txBody>
            <a:bodyPr/>
            <a:lstStyle>
              <a:lvl1pPr defTabSz="785813">
                <a:defRPr>
                  <a:solidFill>
                    <a:schemeClr val="tx1"/>
                  </a:solidFill>
                  <a:latin typeface="Arial Black" panose="020B0A04020102020204" pitchFamily="34" charset="0"/>
                </a:defRPr>
              </a:lvl1pPr>
              <a:lvl2pPr marL="742950" indent="-285750" defTabSz="785813">
                <a:defRPr>
                  <a:solidFill>
                    <a:schemeClr val="tx1"/>
                  </a:solidFill>
                  <a:latin typeface="Arial Black" panose="020B0A04020102020204" pitchFamily="34" charset="0"/>
                </a:defRPr>
              </a:lvl2pPr>
              <a:lvl3pPr marL="1143000" indent="-228600" defTabSz="785813">
                <a:defRPr>
                  <a:solidFill>
                    <a:schemeClr val="tx1"/>
                  </a:solidFill>
                  <a:latin typeface="Arial Black" panose="020B0A04020102020204" pitchFamily="34" charset="0"/>
                </a:defRPr>
              </a:lvl3pPr>
              <a:lvl4pPr marL="1600200" indent="-228600" defTabSz="785813">
                <a:defRPr>
                  <a:solidFill>
                    <a:schemeClr val="tx1"/>
                  </a:solidFill>
                  <a:latin typeface="Arial Black" panose="020B0A04020102020204" pitchFamily="34" charset="0"/>
                </a:defRPr>
              </a:lvl4pPr>
              <a:lvl5pPr marL="2057400" indent="-228600" defTabSz="785813">
                <a:defRPr>
                  <a:solidFill>
                    <a:schemeClr val="tx1"/>
                  </a:solidFill>
                  <a:latin typeface="Arial Black" panose="020B0A04020102020204" pitchFamily="34" charset="0"/>
                </a:defRPr>
              </a:lvl5pPr>
              <a:lvl6pPr marL="2514600" indent="-228600" defTabSz="785813" eaLnBrk="0" fontAlgn="base" hangingPunct="0">
                <a:spcBef>
                  <a:spcPct val="0"/>
                </a:spcBef>
                <a:spcAft>
                  <a:spcPct val="0"/>
                </a:spcAft>
                <a:defRPr>
                  <a:solidFill>
                    <a:schemeClr val="tx1"/>
                  </a:solidFill>
                  <a:latin typeface="Arial Black" panose="020B0A04020102020204" pitchFamily="34" charset="0"/>
                </a:defRPr>
              </a:lvl6pPr>
              <a:lvl7pPr marL="2971800" indent="-228600" defTabSz="785813" eaLnBrk="0" fontAlgn="base" hangingPunct="0">
                <a:spcBef>
                  <a:spcPct val="0"/>
                </a:spcBef>
                <a:spcAft>
                  <a:spcPct val="0"/>
                </a:spcAft>
                <a:defRPr>
                  <a:solidFill>
                    <a:schemeClr val="tx1"/>
                  </a:solidFill>
                  <a:latin typeface="Arial Black" panose="020B0A04020102020204" pitchFamily="34" charset="0"/>
                </a:defRPr>
              </a:lvl7pPr>
              <a:lvl8pPr marL="3429000" indent="-228600" defTabSz="785813" eaLnBrk="0" fontAlgn="base" hangingPunct="0">
                <a:spcBef>
                  <a:spcPct val="0"/>
                </a:spcBef>
                <a:spcAft>
                  <a:spcPct val="0"/>
                </a:spcAft>
                <a:defRPr>
                  <a:solidFill>
                    <a:schemeClr val="tx1"/>
                  </a:solidFill>
                  <a:latin typeface="Arial Black" panose="020B0A04020102020204" pitchFamily="34" charset="0"/>
                </a:defRPr>
              </a:lvl8pPr>
              <a:lvl9pPr marL="3886200" indent="-228600" defTabSz="785813" eaLnBrk="0" fontAlgn="base" hangingPunct="0">
                <a:spcBef>
                  <a:spcPct val="0"/>
                </a:spcBef>
                <a:spcAft>
                  <a:spcPct val="0"/>
                </a:spcAft>
                <a:defRPr>
                  <a:solidFill>
                    <a:schemeClr val="tx1"/>
                  </a:solidFill>
                  <a:latin typeface="Arial Black" panose="020B0A04020102020204" pitchFamily="34" charset="0"/>
                </a:defRPr>
              </a:lvl9pPr>
            </a:lstStyle>
            <a:p>
              <a:pPr algn="ctr" eaLnBrk="1" hangingPunct="1"/>
              <a:r>
                <a:rPr lang="en-US" altLang="en-US" sz="2800">
                  <a:latin typeface="Arial" panose="020B0604020202020204" pitchFamily="34" charset="0"/>
                </a:rPr>
                <a:t>Surrogate Objective Function</a:t>
              </a:r>
            </a:p>
          </p:txBody>
        </p:sp>
        <p:sp>
          <p:nvSpPr>
            <p:cNvPr id="196616" name="Rectangle 33"/>
            <p:cNvSpPr>
              <a:spLocks noChangeAspect="1"/>
            </p:cNvSpPr>
            <p:nvPr/>
          </p:nvSpPr>
          <p:spPr bwMode="auto">
            <a:xfrm>
              <a:off x="3044393" y="4480645"/>
              <a:ext cx="5246266" cy="597042"/>
            </a:xfrm>
            <a:prstGeom prst="rect">
              <a:avLst/>
            </a:prstGeom>
            <a:solidFill>
              <a:schemeClr val="accent1"/>
            </a:solidFill>
            <a:ln w="9525" algn="ctr">
              <a:solidFill>
                <a:schemeClr val="tx1"/>
              </a:solidFill>
              <a:round/>
              <a:headEnd/>
              <a:tailEnd/>
            </a:ln>
          </p:spPr>
          <p:txBody>
            <a:bodyPr/>
            <a:lstStyle>
              <a:lvl1pPr defTabSz="785813">
                <a:defRPr>
                  <a:solidFill>
                    <a:schemeClr val="tx1"/>
                  </a:solidFill>
                  <a:latin typeface="Arial Black" panose="020B0A04020102020204" pitchFamily="34" charset="0"/>
                </a:defRPr>
              </a:lvl1pPr>
              <a:lvl2pPr marL="742950" indent="-285750" defTabSz="785813">
                <a:defRPr>
                  <a:solidFill>
                    <a:schemeClr val="tx1"/>
                  </a:solidFill>
                  <a:latin typeface="Arial Black" panose="020B0A04020102020204" pitchFamily="34" charset="0"/>
                </a:defRPr>
              </a:lvl2pPr>
              <a:lvl3pPr marL="1143000" indent="-228600" defTabSz="785813">
                <a:defRPr>
                  <a:solidFill>
                    <a:schemeClr val="tx1"/>
                  </a:solidFill>
                  <a:latin typeface="Arial Black" panose="020B0A04020102020204" pitchFamily="34" charset="0"/>
                </a:defRPr>
              </a:lvl3pPr>
              <a:lvl4pPr marL="1600200" indent="-228600" defTabSz="785813">
                <a:defRPr>
                  <a:solidFill>
                    <a:schemeClr val="tx1"/>
                  </a:solidFill>
                  <a:latin typeface="Arial Black" panose="020B0A04020102020204" pitchFamily="34" charset="0"/>
                </a:defRPr>
              </a:lvl4pPr>
              <a:lvl5pPr marL="2057400" indent="-228600" defTabSz="785813">
                <a:defRPr>
                  <a:solidFill>
                    <a:schemeClr val="tx1"/>
                  </a:solidFill>
                  <a:latin typeface="Arial Black" panose="020B0A04020102020204" pitchFamily="34" charset="0"/>
                </a:defRPr>
              </a:lvl5pPr>
              <a:lvl6pPr marL="2514600" indent="-228600" defTabSz="785813" eaLnBrk="0" fontAlgn="base" hangingPunct="0">
                <a:spcBef>
                  <a:spcPct val="0"/>
                </a:spcBef>
                <a:spcAft>
                  <a:spcPct val="0"/>
                </a:spcAft>
                <a:defRPr>
                  <a:solidFill>
                    <a:schemeClr val="tx1"/>
                  </a:solidFill>
                  <a:latin typeface="Arial Black" panose="020B0A04020102020204" pitchFamily="34" charset="0"/>
                </a:defRPr>
              </a:lvl6pPr>
              <a:lvl7pPr marL="2971800" indent="-228600" defTabSz="785813" eaLnBrk="0" fontAlgn="base" hangingPunct="0">
                <a:spcBef>
                  <a:spcPct val="0"/>
                </a:spcBef>
                <a:spcAft>
                  <a:spcPct val="0"/>
                </a:spcAft>
                <a:defRPr>
                  <a:solidFill>
                    <a:schemeClr val="tx1"/>
                  </a:solidFill>
                  <a:latin typeface="Arial Black" panose="020B0A04020102020204" pitchFamily="34" charset="0"/>
                </a:defRPr>
              </a:lvl7pPr>
              <a:lvl8pPr marL="3429000" indent="-228600" defTabSz="785813" eaLnBrk="0" fontAlgn="base" hangingPunct="0">
                <a:spcBef>
                  <a:spcPct val="0"/>
                </a:spcBef>
                <a:spcAft>
                  <a:spcPct val="0"/>
                </a:spcAft>
                <a:defRPr>
                  <a:solidFill>
                    <a:schemeClr val="tx1"/>
                  </a:solidFill>
                  <a:latin typeface="Arial Black" panose="020B0A04020102020204" pitchFamily="34" charset="0"/>
                </a:defRPr>
              </a:lvl8pPr>
              <a:lvl9pPr marL="3886200" indent="-228600" defTabSz="785813" eaLnBrk="0" fontAlgn="base" hangingPunct="0">
                <a:spcBef>
                  <a:spcPct val="0"/>
                </a:spcBef>
                <a:spcAft>
                  <a:spcPct val="0"/>
                </a:spcAft>
                <a:defRPr>
                  <a:solidFill>
                    <a:schemeClr val="tx1"/>
                  </a:solidFill>
                  <a:latin typeface="Arial Black" panose="020B0A04020102020204" pitchFamily="34" charset="0"/>
                </a:defRPr>
              </a:lvl9pPr>
            </a:lstStyle>
            <a:p>
              <a:pPr algn="ctr" eaLnBrk="1" hangingPunct="1"/>
              <a:r>
                <a:rPr lang="en-US" altLang="en-US" sz="2800">
                  <a:latin typeface="Arial" panose="020B0604020202020204" pitchFamily="34" charset="0"/>
                </a:rPr>
                <a:t>Match with most “similar” BP</a:t>
              </a:r>
              <a:r>
                <a:rPr lang="en-US" altLang="en-US" sz="2800" baseline="-25000">
                  <a:latin typeface="Arial" panose="020B0604020202020204" pitchFamily="34" charset="0"/>
                </a:rPr>
                <a:t>k</a:t>
              </a:r>
              <a:endParaRPr lang="en-US" altLang="en-US" sz="2800">
                <a:latin typeface="Arial" panose="020B0604020202020204" pitchFamily="34" charset="0"/>
              </a:endParaRPr>
            </a:p>
          </p:txBody>
        </p:sp>
        <p:sp>
          <p:nvSpPr>
            <p:cNvPr id="196617" name="Rectangle 35"/>
            <p:cNvSpPr>
              <a:spLocks noChangeAspect="1"/>
            </p:cNvSpPr>
            <p:nvPr/>
          </p:nvSpPr>
          <p:spPr bwMode="auto">
            <a:xfrm>
              <a:off x="3357433" y="5696013"/>
              <a:ext cx="5659504" cy="597042"/>
            </a:xfrm>
            <a:prstGeom prst="rect">
              <a:avLst/>
            </a:prstGeom>
            <a:solidFill>
              <a:schemeClr val="accent1"/>
            </a:solidFill>
            <a:ln w="9525" algn="ctr">
              <a:solidFill>
                <a:schemeClr val="tx1"/>
              </a:solidFill>
              <a:round/>
              <a:headEnd/>
              <a:tailEnd/>
            </a:ln>
          </p:spPr>
          <p:txBody>
            <a:bodyPr/>
            <a:lstStyle>
              <a:lvl1pPr defTabSz="785813">
                <a:defRPr>
                  <a:solidFill>
                    <a:schemeClr val="tx1"/>
                  </a:solidFill>
                  <a:latin typeface="Arial Black" panose="020B0A04020102020204" pitchFamily="34" charset="0"/>
                </a:defRPr>
              </a:lvl1pPr>
              <a:lvl2pPr marL="742950" indent="-285750" defTabSz="785813">
                <a:defRPr>
                  <a:solidFill>
                    <a:schemeClr val="tx1"/>
                  </a:solidFill>
                  <a:latin typeface="Arial Black" panose="020B0A04020102020204" pitchFamily="34" charset="0"/>
                </a:defRPr>
              </a:lvl2pPr>
              <a:lvl3pPr marL="1143000" indent="-228600" defTabSz="785813">
                <a:defRPr>
                  <a:solidFill>
                    <a:schemeClr val="tx1"/>
                  </a:solidFill>
                  <a:latin typeface="Arial Black" panose="020B0A04020102020204" pitchFamily="34" charset="0"/>
                </a:defRPr>
              </a:lvl3pPr>
              <a:lvl4pPr marL="1600200" indent="-228600" defTabSz="785813">
                <a:defRPr>
                  <a:solidFill>
                    <a:schemeClr val="tx1"/>
                  </a:solidFill>
                  <a:latin typeface="Arial Black" panose="020B0A04020102020204" pitchFamily="34" charset="0"/>
                </a:defRPr>
              </a:lvl4pPr>
              <a:lvl5pPr marL="2057400" indent="-228600" defTabSz="785813">
                <a:defRPr>
                  <a:solidFill>
                    <a:schemeClr val="tx1"/>
                  </a:solidFill>
                  <a:latin typeface="Arial Black" panose="020B0A04020102020204" pitchFamily="34" charset="0"/>
                </a:defRPr>
              </a:lvl5pPr>
              <a:lvl6pPr marL="2514600" indent="-228600" defTabSz="785813" eaLnBrk="0" fontAlgn="base" hangingPunct="0">
                <a:spcBef>
                  <a:spcPct val="0"/>
                </a:spcBef>
                <a:spcAft>
                  <a:spcPct val="0"/>
                </a:spcAft>
                <a:defRPr>
                  <a:solidFill>
                    <a:schemeClr val="tx1"/>
                  </a:solidFill>
                  <a:latin typeface="Arial Black" panose="020B0A04020102020204" pitchFamily="34" charset="0"/>
                </a:defRPr>
              </a:lvl6pPr>
              <a:lvl7pPr marL="2971800" indent="-228600" defTabSz="785813" eaLnBrk="0" fontAlgn="base" hangingPunct="0">
                <a:spcBef>
                  <a:spcPct val="0"/>
                </a:spcBef>
                <a:spcAft>
                  <a:spcPct val="0"/>
                </a:spcAft>
                <a:defRPr>
                  <a:solidFill>
                    <a:schemeClr val="tx1"/>
                  </a:solidFill>
                  <a:latin typeface="Arial Black" panose="020B0A04020102020204" pitchFamily="34" charset="0"/>
                </a:defRPr>
              </a:lvl7pPr>
              <a:lvl8pPr marL="3429000" indent="-228600" defTabSz="785813" eaLnBrk="0" fontAlgn="base" hangingPunct="0">
                <a:spcBef>
                  <a:spcPct val="0"/>
                </a:spcBef>
                <a:spcAft>
                  <a:spcPct val="0"/>
                </a:spcAft>
                <a:defRPr>
                  <a:solidFill>
                    <a:schemeClr val="tx1"/>
                  </a:solidFill>
                  <a:latin typeface="Arial Black" panose="020B0A04020102020204" pitchFamily="34" charset="0"/>
                </a:defRPr>
              </a:lvl8pPr>
              <a:lvl9pPr marL="3886200" indent="-228600" defTabSz="785813" eaLnBrk="0" fontAlgn="base" hangingPunct="0">
                <a:spcBef>
                  <a:spcPct val="0"/>
                </a:spcBef>
                <a:spcAft>
                  <a:spcPct val="0"/>
                </a:spcAft>
                <a:defRPr>
                  <a:solidFill>
                    <a:schemeClr val="tx1"/>
                  </a:solidFill>
                  <a:latin typeface="Arial Black" panose="020B0A04020102020204" pitchFamily="34" charset="0"/>
                </a:defRPr>
              </a:lvl9pPr>
            </a:lstStyle>
            <a:p>
              <a:pPr algn="ctr" eaLnBrk="1" hangingPunct="1"/>
              <a:r>
                <a:rPr lang="en-US" altLang="en-US" sz="2800">
                  <a:latin typeface="Arial" panose="020B0604020202020204" pitchFamily="34" charset="0"/>
                </a:rPr>
                <a:t>Apply appropriate BBSA</a:t>
              </a:r>
              <a:r>
                <a:rPr lang="en-US" altLang="en-US" sz="2800" baseline="-25000">
                  <a:latin typeface="Arial" panose="020B0604020202020204" pitchFamily="34" charset="0"/>
                </a:rPr>
                <a:t>k</a:t>
              </a:r>
              <a:endParaRPr lang="en-US" altLang="en-US" sz="2800">
                <a:latin typeface="Arial" panose="020B0604020202020204" pitchFamily="34" charset="0"/>
              </a:endParaRPr>
            </a:p>
          </p:txBody>
        </p:sp>
        <p:cxnSp>
          <p:nvCxnSpPr>
            <p:cNvPr id="9" name="Curved Connector 8"/>
            <p:cNvCxnSpPr>
              <a:endCxn id="196614" idx="1"/>
            </p:cNvCxnSpPr>
            <p:nvPr/>
          </p:nvCxnSpPr>
          <p:spPr>
            <a:xfrm rot="16200000" flipH="1">
              <a:off x="1300514" y="1611691"/>
              <a:ext cx="923577" cy="493200"/>
            </a:xfrm>
            <a:prstGeom prst="curvedConnector2">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41" name="Curved Connector 40"/>
            <p:cNvCxnSpPr/>
            <p:nvPr/>
          </p:nvCxnSpPr>
          <p:spPr>
            <a:xfrm rot="16200000" flipH="1">
              <a:off x="1840589" y="2862701"/>
              <a:ext cx="921586" cy="493200"/>
            </a:xfrm>
            <a:prstGeom prst="curvedConnector2">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42" name="Curved Connector 41"/>
            <p:cNvCxnSpPr/>
            <p:nvPr/>
          </p:nvCxnSpPr>
          <p:spPr>
            <a:xfrm rot="16200000" flipH="1">
              <a:off x="2386559" y="4136879"/>
              <a:ext cx="923577" cy="494634"/>
            </a:xfrm>
            <a:prstGeom prst="curvedConnector2">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grpSp>
      <p:cxnSp>
        <p:nvCxnSpPr>
          <p:cNvPr id="43" name="Curved Connector 42"/>
          <p:cNvCxnSpPr>
            <a:endCxn id="196617" idx="1"/>
          </p:cNvCxnSpPr>
          <p:nvPr/>
        </p:nvCxnSpPr>
        <p:spPr>
          <a:xfrm rot="16200000" flipH="1">
            <a:off x="2139157" y="5385593"/>
            <a:ext cx="730250" cy="290513"/>
          </a:xfrm>
          <a:prstGeom prst="curvedConnector2">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cSld>
  <p:clrMapOvr>
    <a:masterClrMapping/>
  </p:clrMapOvr>
  <p:transition>
    <p:push dir="u"/>
  </p:transition>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Title 1"/>
          <p:cNvSpPr>
            <a:spLocks noGrp="1"/>
          </p:cNvSpPr>
          <p:nvPr>
            <p:ph type="title"/>
          </p:nvPr>
        </p:nvSpPr>
        <p:spPr/>
        <p:txBody>
          <a:bodyPr/>
          <a:lstStyle/>
          <a:p>
            <a:r>
              <a:rPr lang="en-US" altLang="en-US" smtClean="0"/>
              <a:t>Requirements</a:t>
            </a:r>
          </a:p>
        </p:txBody>
      </p:sp>
      <p:sp>
        <p:nvSpPr>
          <p:cNvPr id="3" name="Content Placeholder 2"/>
          <p:cNvSpPr>
            <a:spLocks noGrp="1"/>
          </p:cNvSpPr>
          <p:nvPr>
            <p:ph idx="1"/>
          </p:nvPr>
        </p:nvSpPr>
        <p:spPr/>
        <p:txBody>
          <a:bodyPr/>
          <a:lstStyle/>
          <a:p>
            <a:pPr marL="514350" indent="-514350">
              <a:buFont typeface="+mj-lt"/>
              <a:buAutoNum type="arabicPeriod"/>
              <a:defRPr/>
            </a:pPr>
            <a:r>
              <a:rPr lang="en-US" dirty="0" smtClean="0"/>
              <a:t>Need diverse set of high-performance BBSAs</a:t>
            </a:r>
          </a:p>
          <a:p>
            <a:pPr marL="514350" indent="-514350">
              <a:buFont typeface="+mj-lt"/>
              <a:buAutoNum type="arabicPeriod"/>
              <a:defRPr/>
            </a:pPr>
            <a:r>
              <a:rPr lang="en-US" dirty="0" smtClean="0"/>
              <a:t>Need automated approach to select most appropriate BBSA from set for a given problem</a:t>
            </a:r>
          </a:p>
          <a:p>
            <a:pPr marL="514350" indent="-514350">
              <a:buFont typeface="+mj-lt"/>
              <a:buAutoNum type="arabicPeriod"/>
              <a:defRPr/>
            </a:pPr>
            <a:r>
              <a:rPr lang="en-US" dirty="0" smtClean="0"/>
              <a:t>Need automated approach to configure selected BBSA</a:t>
            </a:r>
          </a:p>
          <a:p>
            <a:pPr>
              <a:defRPr/>
            </a:pPr>
            <a:endParaRPr lang="en-US" dirty="0"/>
          </a:p>
        </p:txBody>
      </p:sp>
    </p:spTree>
  </p:cSld>
  <p:clrMapOvr>
    <a:masterClrMapping/>
  </p:clrMapOvr>
  <p:transition>
    <p:push dir="u"/>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9" presetClass="emph" presetSubtype="0" fill="hold" nodeType="clickEffect">
                                  <p:stCondLst>
                                    <p:cond delay="0"/>
                                  </p:stCondLst>
                                  <p:childTnLst>
                                    <p:animClr clrSpc="rgb" dir="cw">
                                      <p:cBhvr override="childStyle">
                                        <p:cTn id="6" dur="500" fill="hold"/>
                                        <p:tgtEl>
                                          <p:spTgt spid="3">
                                            <p:txEl>
                                              <p:pRg st="0" end="0"/>
                                            </p:txEl>
                                          </p:spTgt>
                                        </p:tgtEl>
                                        <p:attrNameLst>
                                          <p:attrName>style.color</p:attrName>
                                        </p:attrNameLst>
                                      </p:cBhvr>
                                      <p:to>
                                        <a:srgbClr val="CA1002"/>
                                      </p:to>
                                    </p:animClr>
                                    <p:animClr clrSpc="rgb" dir="cw">
                                      <p:cBhvr>
                                        <p:cTn id="7" dur="500" fill="hold"/>
                                        <p:tgtEl>
                                          <p:spTgt spid="3">
                                            <p:txEl>
                                              <p:pRg st="0" end="0"/>
                                            </p:txEl>
                                          </p:spTgt>
                                        </p:tgtEl>
                                        <p:attrNameLst>
                                          <p:attrName>fillcolor</p:attrName>
                                        </p:attrNameLst>
                                      </p:cBhvr>
                                      <p:to>
                                        <a:srgbClr val="CA1002"/>
                                      </p:to>
                                    </p:animClr>
                                    <p:set>
                                      <p:cBhvr>
                                        <p:cTn id="8" dur="500" fill="hold"/>
                                        <p:tgtEl>
                                          <p:spTgt spid="3">
                                            <p:txEl>
                                              <p:pRg st="0" end="0"/>
                                            </p:txEl>
                                          </p:spTgt>
                                        </p:tgtEl>
                                        <p:attrNameLst>
                                          <p:attrName>fill.type</p:attrName>
                                        </p:attrNameLst>
                                      </p:cBhvr>
                                      <p:to>
                                        <p:strVal val="solid"/>
                                      </p:to>
                                    </p:set>
                                    <p:set>
                                      <p:cBhvr>
                                        <p:cTn id="9" dur="500" fill="hold"/>
                                        <p:tgtEl>
                                          <p:spTgt spid="3">
                                            <p:txEl>
                                              <p:pRg st="0" end="0"/>
                                            </p:txEl>
                                          </p:spTgt>
                                        </p:tgtEl>
                                        <p:attrNameLst>
                                          <p:attrName>fill.on</p:attrName>
                                        </p:attrNameLst>
                                      </p:cBhvr>
                                      <p:to>
                                        <p:strVal val="true"/>
                                      </p:to>
                                    </p:set>
                                  </p:childTnLst>
                                </p:cTn>
                              </p:par>
                              <p:par>
                                <p:cTn id="10" presetID="19" presetClass="emph" presetSubtype="0" fill="hold" nodeType="withEffect">
                                  <p:stCondLst>
                                    <p:cond delay="0"/>
                                  </p:stCondLst>
                                  <p:childTnLst>
                                    <p:animClr clrSpc="rgb" dir="cw">
                                      <p:cBhvr override="childStyle">
                                        <p:cTn id="11" dur="500" fill="hold"/>
                                        <p:tgtEl>
                                          <p:spTgt spid="3">
                                            <p:txEl>
                                              <p:pRg st="2" end="2"/>
                                            </p:txEl>
                                          </p:spTgt>
                                        </p:tgtEl>
                                        <p:attrNameLst>
                                          <p:attrName>style.color</p:attrName>
                                        </p:attrNameLst>
                                      </p:cBhvr>
                                      <p:to>
                                        <a:srgbClr val="CA1002"/>
                                      </p:to>
                                    </p:animClr>
                                    <p:animClr clrSpc="rgb" dir="cw">
                                      <p:cBhvr>
                                        <p:cTn id="12" dur="500" fill="hold"/>
                                        <p:tgtEl>
                                          <p:spTgt spid="3">
                                            <p:txEl>
                                              <p:pRg st="2" end="2"/>
                                            </p:txEl>
                                          </p:spTgt>
                                        </p:tgtEl>
                                        <p:attrNameLst>
                                          <p:attrName>fillcolor</p:attrName>
                                        </p:attrNameLst>
                                      </p:cBhvr>
                                      <p:to>
                                        <a:srgbClr val="CA1002"/>
                                      </p:to>
                                    </p:animClr>
                                    <p:set>
                                      <p:cBhvr>
                                        <p:cTn id="13" dur="500" fill="hold"/>
                                        <p:tgtEl>
                                          <p:spTgt spid="3">
                                            <p:txEl>
                                              <p:pRg st="2" end="2"/>
                                            </p:txEl>
                                          </p:spTgt>
                                        </p:tgtEl>
                                        <p:attrNameLst>
                                          <p:attrName>fill.type</p:attrName>
                                        </p:attrNameLst>
                                      </p:cBhvr>
                                      <p:to>
                                        <p:strVal val="solid"/>
                                      </p:to>
                                    </p:set>
                                    <p:set>
                                      <p:cBhvr>
                                        <p:cTn id="14" dur="500" fill="hold"/>
                                        <p:tgtEl>
                                          <p:spTgt spid="3">
                                            <p:txEl>
                                              <p:pRg st="2" end="2"/>
                                            </p:tx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Rectangle 2"/>
          <p:cNvSpPr>
            <a:spLocks noGrp="1" noChangeArrowheads="1"/>
          </p:cNvSpPr>
          <p:nvPr>
            <p:ph type="title"/>
          </p:nvPr>
        </p:nvSpPr>
        <p:spPr>
          <a:xfrm>
            <a:off x="304800" y="0"/>
            <a:ext cx="7772400" cy="1462088"/>
          </a:xfrm>
        </p:spPr>
        <p:txBody>
          <a:bodyPr/>
          <a:lstStyle/>
          <a:p>
            <a:pPr eaLnBrk="1" hangingPunct="1"/>
            <a:r>
              <a:rPr lang="en-US" altLang="en-US" smtClean="0"/>
              <a:t>AI/CI courses at S&amp;T</a:t>
            </a:r>
          </a:p>
        </p:txBody>
      </p:sp>
      <p:sp>
        <p:nvSpPr>
          <p:cNvPr id="199683" name="Rectangle 3"/>
          <p:cNvSpPr>
            <a:spLocks noGrp="1" noChangeArrowheads="1"/>
          </p:cNvSpPr>
          <p:nvPr>
            <p:ph type="body" idx="1"/>
          </p:nvPr>
        </p:nvSpPr>
        <p:spPr>
          <a:xfrm>
            <a:off x="381000" y="1752600"/>
            <a:ext cx="8458200" cy="3810000"/>
          </a:xfrm>
        </p:spPr>
        <p:txBody>
          <a:bodyPr/>
          <a:lstStyle/>
          <a:p>
            <a:r>
              <a:rPr lang="en-US" altLang="en-US" sz="3200" smtClean="0"/>
              <a:t>CS5400 Introduction to Artificial Intelligence (FS2016, SP2017)</a:t>
            </a:r>
          </a:p>
          <a:p>
            <a:r>
              <a:rPr lang="en-US" altLang="en-US" sz="3200" smtClean="0"/>
              <a:t>CS5401 Evolutionary Computing (FS2016, FS2017)</a:t>
            </a:r>
          </a:p>
          <a:p>
            <a:r>
              <a:rPr lang="en-US" altLang="en-US" sz="3200" smtClean="0"/>
              <a:t>CS5402 Data Mining &amp; Machine Learning (SS2016,FS2016,SS2017)</a:t>
            </a:r>
          </a:p>
          <a:p>
            <a:r>
              <a:rPr lang="en-US" altLang="en-US" sz="3200" smtClean="0"/>
              <a:t>CS5403 Intro to Robotics (FS2015)</a:t>
            </a:r>
          </a:p>
          <a:p>
            <a:r>
              <a:rPr lang="en-US" altLang="en-US" sz="3200" smtClean="0"/>
              <a:t>CS5404 Intro to Computer Vision (FS2016)</a:t>
            </a:r>
          </a:p>
        </p:txBody>
      </p:sp>
    </p:spTree>
  </p:cSld>
  <p:clrMapOvr>
    <a:masterClrMapping/>
  </p:clrMapOvr>
  <p:transition>
    <p:push dir="u"/>
  </p:transition>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2"/>
          <p:cNvSpPr>
            <a:spLocks noGrp="1" noChangeArrowheads="1"/>
          </p:cNvSpPr>
          <p:nvPr>
            <p:ph type="title"/>
          </p:nvPr>
        </p:nvSpPr>
        <p:spPr>
          <a:xfrm>
            <a:off x="304800" y="0"/>
            <a:ext cx="7772400" cy="1462088"/>
          </a:xfrm>
        </p:spPr>
        <p:txBody>
          <a:bodyPr/>
          <a:lstStyle/>
          <a:p>
            <a:pPr eaLnBrk="1" hangingPunct="1"/>
            <a:r>
              <a:rPr lang="en-US" altLang="en-US" smtClean="0"/>
              <a:t>AI/CI courses at S&amp;T</a:t>
            </a:r>
          </a:p>
        </p:txBody>
      </p:sp>
      <p:sp>
        <p:nvSpPr>
          <p:cNvPr id="200707" name="Rectangle 3"/>
          <p:cNvSpPr>
            <a:spLocks noGrp="1" noChangeArrowheads="1"/>
          </p:cNvSpPr>
          <p:nvPr>
            <p:ph type="body" idx="1"/>
          </p:nvPr>
        </p:nvSpPr>
        <p:spPr>
          <a:xfrm>
            <a:off x="381000" y="1752600"/>
            <a:ext cx="8458200" cy="3810000"/>
          </a:xfrm>
        </p:spPr>
        <p:txBody>
          <a:bodyPr/>
          <a:lstStyle/>
          <a:p>
            <a:r>
              <a:rPr lang="en-US" altLang="en-US" sz="3200" smtClean="0"/>
              <a:t>CS6001 Machine Learning in Computer Vision (SP2016, SP2017)</a:t>
            </a:r>
          </a:p>
          <a:p>
            <a:r>
              <a:rPr lang="en-US" altLang="en-US" sz="3200" smtClean="0"/>
              <a:t>CS6400 Advanced Topics in AI (SP2013)</a:t>
            </a:r>
          </a:p>
          <a:p>
            <a:r>
              <a:rPr lang="en-US" altLang="en-US" sz="3200" smtClean="0"/>
              <a:t>CS6401 Advanced Evolutionary Computing (SP2016)</a:t>
            </a:r>
          </a:p>
          <a:p>
            <a:r>
              <a:rPr lang="en-US" altLang="en-US" sz="3200" smtClean="0"/>
              <a:t>CS6402 Advanced Topics in Data Mining (SP2017)</a:t>
            </a:r>
          </a:p>
        </p:txBody>
      </p:sp>
    </p:spTree>
  </p:cSld>
  <p:clrMapOvr>
    <a:masterClrMapping/>
  </p:clrMapOvr>
  <p:transition>
    <p:push dir="u"/>
  </p:transition>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Rectangle 2"/>
          <p:cNvSpPr>
            <a:spLocks noGrp="1" noChangeArrowheads="1"/>
          </p:cNvSpPr>
          <p:nvPr>
            <p:ph type="title"/>
          </p:nvPr>
        </p:nvSpPr>
        <p:spPr>
          <a:xfrm>
            <a:off x="304800" y="0"/>
            <a:ext cx="7772400" cy="1462088"/>
          </a:xfrm>
        </p:spPr>
        <p:txBody>
          <a:bodyPr/>
          <a:lstStyle/>
          <a:p>
            <a:pPr eaLnBrk="1" hangingPunct="1"/>
            <a:r>
              <a:rPr lang="en-US" altLang="en-US" smtClean="0"/>
              <a:t>AI/CI courses at S&amp;T</a:t>
            </a:r>
          </a:p>
        </p:txBody>
      </p:sp>
      <p:sp>
        <p:nvSpPr>
          <p:cNvPr id="201731" name="Rectangle 3"/>
          <p:cNvSpPr>
            <a:spLocks noGrp="1" noChangeArrowheads="1"/>
          </p:cNvSpPr>
          <p:nvPr>
            <p:ph type="body" idx="1"/>
          </p:nvPr>
        </p:nvSpPr>
        <p:spPr>
          <a:xfrm>
            <a:off x="76200" y="1752600"/>
            <a:ext cx="8991600" cy="5029200"/>
          </a:xfrm>
        </p:spPr>
        <p:txBody>
          <a:bodyPr/>
          <a:lstStyle/>
          <a:p>
            <a:r>
              <a:rPr lang="en-US" altLang="en-US" sz="3200" smtClean="0"/>
              <a:t>CS6403 Advanced Topics in Robotics</a:t>
            </a:r>
          </a:p>
          <a:p>
            <a:r>
              <a:rPr lang="en-US" altLang="en-US" sz="3200" smtClean="0"/>
              <a:t>CS6405 Clustering Algorithms</a:t>
            </a:r>
          </a:p>
          <a:p>
            <a:r>
              <a:rPr lang="en-US" altLang="en-US" sz="3200" smtClean="0"/>
              <a:t>CpE 5310 Computational Intelligence</a:t>
            </a:r>
          </a:p>
          <a:p>
            <a:r>
              <a:rPr lang="en-US" altLang="en-US" sz="3200" smtClean="0"/>
              <a:t>CpE 5460 Machine Vision</a:t>
            </a:r>
          </a:p>
          <a:p>
            <a:r>
              <a:rPr lang="en-US" altLang="en-US" sz="3200" smtClean="0"/>
              <a:t>EngMgt 5413 Introduction to Intelligent Systems</a:t>
            </a:r>
          </a:p>
          <a:p>
            <a:r>
              <a:rPr lang="en-US" altLang="en-US" sz="3200" smtClean="0"/>
              <a:t>SysEng 5212 Introduction to Neural Networks and Applications</a:t>
            </a:r>
          </a:p>
          <a:p>
            <a:r>
              <a:rPr lang="en-US" altLang="en-US" sz="3200" smtClean="0"/>
              <a:t>SysEng 6213 Advanced Neural Networks</a:t>
            </a:r>
          </a:p>
        </p:txBody>
      </p:sp>
    </p:spTree>
  </p:cSld>
  <p:clrMapOvr>
    <a:masterClrMapping/>
  </p:clrMapOvr>
  <p:transition>
    <p:push dir="u"/>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p:txBody>
          <a:bodyPr/>
          <a:lstStyle/>
          <a:p>
            <a:pPr eaLnBrk="1" hangingPunct="1"/>
            <a:r>
              <a:rPr lang="en-US" altLang="en-US" smtClean="0"/>
              <a:t>Function optimization problem</a:t>
            </a:r>
          </a:p>
        </p:txBody>
      </p:sp>
      <p:sp>
        <p:nvSpPr>
          <p:cNvPr id="37891" name="Rectangle 3"/>
          <p:cNvSpPr>
            <a:spLocks noGrp="1" noChangeArrowheads="1"/>
          </p:cNvSpPr>
          <p:nvPr>
            <p:ph type="body" idx="1"/>
          </p:nvPr>
        </p:nvSpPr>
        <p:spPr/>
        <p:txBody>
          <a:bodyPr/>
          <a:lstStyle/>
          <a:p>
            <a:pPr eaLnBrk="1" hangingPunct="1">
              <a:buFont typeface="Wingdings" panose="05000000000000000000" pitchFamily="2" charset="2"/>
              <a:buNone/>
            </a:pPr>
            <a:r>
              <a:rPr lang="en-US" altLang="en-US" smtClean="0"/>
              <a:t>Genetic operators:</a:t>
            </a:r>
          </a:p>
          <a:p>
            <a:pPr eaLnBrk="1" hangingPunct="1"/>
            <a:r>
              <a:rPr lang="en-US" altLang="en-US" smtClean="0"/>
              <a:t>1-point crossover</a:t>
            </a:r>
          </a:p>
          <a:p>
            <a:pPr eaLnBrk="1" hangingPunct="1"/>
            <a:r>
              <a:rPr lang="en-US" altLang="en-US" smtClean="0"/>
              <a:t>Mutation (-1,0,1)</a:t>
            </a:r>
          </a:p>
          <a:p>
            <a:pPr eaLnBrk="1" hangingPunct="1">
              <a:buFont typeface="Wingdings" panose="05000000000000000000" pitchFamily="2" charset="2"/>
              <a:buNone/>
            </a:pPr>
            <a:r>
              <a:rPr lang="en-US" altLang="en-US" smtClean="0"/>
              <a:t>Competition:</a:t>
            </a:r>
          </a:p>
          <a:p>
            <a:pPr eaLnBrk="1" hangingPunct="1">
              <a:buFont typeface="Wingdings" panose="05000000000000000000" pitchFamily="2" charset="2"/>
              <a:buNone/>
            </a:pPr>
            <a:r>
              <a:rPr lang="en-US" altLang="en-US" smtClean="0"/>
              <a:t>remove the two individuals with the lowest fitness value</a:t>
            </a:r>
          </a:p>
          <a:p>
            <a:pPr eaLnBrk="1" hangingPunct="1"/>
            <a:endParaRPr lang="en-US" altLang="en-US" smtClean="0"/>
          </a:p>
        </p:txBody>
      </p:sp>
    </p:spTree>
  </p:cSld>
  <p:clrMapOvr>
    <a:masterClrMapping/>
  </p:clrMapOvr>
  <p:transition>
    <p:push dir="u"/>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8914" name="Object 2"/>
          <p:cNvGraphicFramePr>
            <a:graphicFrameLocks noGrp="1" noChangeAspect="1"/>
          </p:cNvGraphicFramePr>
          <p:nvPr>
            <p:ph/>
          </p:nvPr>
        </p:nvGraphicFramePr>
        <p:xfrm>
          <a:off x="3175" y="0"/>
          <a:ext cx="9096375" cy="6850063"/>
        </p:xfrm>
        <a:graphic>
          <a:graphicData uri="http://schemas.openxmlformats.org/presentationml/2006/ole">
            <mc:AlternateContent xmlns:mc="http://schemas.openxmlformats.org/markup-compatibility/2006">
              <mc:Choice xmlns:v="urn:schemas-microsoft-com:vml" Requires="v">
                <p:oleObj spid="_x0000_s38928" name="Document" r:id="rId3" imgW="5490297" imgH="4134303" progId="Word.Document.8">
                  <p:embed/>
                </p:oleObj>
              </mc:Choice>
              <mc:Fallback>
                <p:oleObj name="Document" r:id="rId3" imgW="5490297" imgH="4134303" progId="Word.Document.8">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75" y="0"/>
                        <a:ext cx="9096375" cy="6850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push dir="u"/>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304800" y="0"/>
            <a:ext cx="7772400" cy="1462088"/>
          </a:xfrm>
        </p:spPr>
        <p:txBody>
          <a:bodyPr/>
          <a:lstStyle/>
          <a:p>
            <a:pPr eaLnBrk="1" hangingPunct="1"/>
            <a:r>
              <a:rPr lang="en-US" altLang="en-US" smtClean="0"/>
              <a:t>Introduction</a:t>
            </a:r>
          </a:p>
        </p:txBody>
      </p:sp>
      <p:sp>
        <p:nvSpPr>
          <p:cNvPr id="20483" name="Rectangle 3"/>
          <p:cNvSpPr>
            <a:spLocks noGrp="1" noChangeArrowheads="1"/>
          </p:cNvSpPr>
          <p:nvPr>
            <p:ph type="body" idx="1"/>
          </p:nvPr>
        </p:nvSpPr>
        <p:spPr>
          <a:xfrm>
            <a:off x="381000" y="1447800"/>
            <a:ext cx="8458200" cy="4114800"/>
          </a:xfrm>
        </p:spPr>
        <p:txBody>
          <a:bodyPr/>
          <a:lstStyle/>
          <a:p>
            <a:pPr eaLnBrk="1" hangingPunct="1"/>
            <a:r>
              <a:rPr lang="en-US" altLang="en-US" smtClean="0"/>
              <a:t>The field of Evolutionary Computing studies the theory and application of Evolutionary Algorithms.</a:t>
            </a:r>
          </a:p>
          <a:p>
            <a:pPr eaLnBrk="1" hangingPunct="1"/>
            <a:endParaRPr lang="en-US" altLang="en-US" smtClean="0"/>
          </a:p>
          <a:p>
            <a:pPr eaLnBrk="1" hangingPunct="1"/>
            <a:r>
              <a:rPr lang="en-US" altLang="en-US" smtClean="0"/>
              <a:t>Evolutionary Algorithms can be described as a class of stochastic, population-based local search algorithms inspired by neo-Darwinian Evolution Theory.</a:t>
            </a:r>
          </a:p>
        </p:txBody>
      </p:sp>
    </p:spTree>
  </p:cSld>
  <p:clrMapOvr>
    <a:masterClrMapping/>
  </p:clrMapOvr>
  <p:transition>
    <p:push dir="u"/>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lstStyle/>
          <a:p>
            <a:pPr eaLnBrk="1" hangingPunct="1"/>
            <a:r>
              <a:rPr lang="en-US" altLang="en-US" smtClean="0"/>
              <a:t>Measuring performance</a:t>
            </a:r>
          </a:p>
        </p:txBody>
      </p:sp>
      <p:sp>
        <p:nvSpPr>
          <p:cNvPr id="39939" name="Rectangle 3"/>
          <p:cNvSpPr>
            <a:spLocks noGrp="1" noChangeArrowheads="1"/>
          </p:cNvSpPr>
          <p:nvPr>
            <p:ph type="body" idx="1"/>
          </p:nvPr>
        </p:nvSpPr>
        <p:spPr/>
        <p:txBody>
          <a:bodyPr/>
          <a:lstStyle/>
          <a:p>
            <a:pPr eaLnBrk="1" hangingPunct="1">
              <a:lnSpc>
                <a:spcPct val="90000"/>
              </a:lnSpc>
            </a:pPr>
            <a:r>
              <a:rPr lang="en-US" altLang="en-US" sz="2600" smtClean="0"/>
              <a:t>Case 1: goal unknown or never reached</a:t>
            </a:r>
          </a:p>
          <a:p>
            <a:pPr lvl="1" eaLnBrk="1" hangingPunct="1">
              <a:lnSpc>
                <a:spcPct val="90000"/>
              </a:lnSpc>
            </a:pPr>
            <a:r>
              <a:rPr lang="en-US" altLang="en-US" sz="2200" smtClean="0"/>
              <a:t>Solution quality: global average/best population fitness</a:t>
            </a:r>
          </a:p>
          <a:p>
            <a:pPr eaLnBrk="1" hangingPunct="1">
              <a:lnSpc>
                <a:spcPct val="90000"/>
              </a:lnSpc>
            </a:pPr>
            <a:endParaRPr lang="en-US" altLang="en-US" sz="2600" smtClean="0"/>
          </a:p>
          <a:p>
            <a:pPr eaLnBrk="1" hangingPunct="1">
              <a:lnSpc>
                <a:spcPct val="90000"/>
              </a:lnSpc>
            </a:pPr>
            <a:r>
              <a:rPr lang="en-US" altLang="en-US" sz="2600" smtClean="0"/>
              <a:t>Case 2: goal known and sometimes reached</a:t>
            </a:r>
          </a:p>
          <a:p>
            <a:pPr lvl="1" eaLnBrk="1" hangingPunct="1">
              <a:lnSpc>
                <a:spcPct val="90000"/>
              </a:lnSpc>
            </a:pPr>
            <a:r>
              <a:rPr lang="en-US" altLang="en-US" sz="2200" smtClean="0"/>
              <a:t>Optimal solution reached percentage</a:t>
            </a:r>
          </a:p>
          <a:p>
            <a:pPr eaLnBrk="1" hangingPunct="1">
              <a:lnSpc>
                <a:spcPct val="90000"/>
              </a:lnSpc>
            </a:pPr>
            <a:endParaRPr lang="en-US" altLang="en-US" sz="2600" smtClean="0"/>
          </a:p>
          <a:p>
            <a:pPr eaLnBrk="1" hangingPunct="1">
              <a:lnSpc>
                <a:spcPct val="90000"/>
              </a:lnSpc>
            </a:pPr>
            <a:r>
              <a:rPr lang="en-US" altLang="en-US" sz="2600" smtClean="0"/>
              <a:t>Case 3: goal known and always reached</a:t>
            </a:r>
          </a:p>
          <a:p>
            <a:pPr lvl="1" eaLnBrk="1" hangingPunct="1">
              <a:lnSpc>
                <a:spcPct val="90000"/>
              </a:lnSpc>
            </a:pPr>
            <a:r>
              <a:rPr lang="en-US" altLang="en-US" sz="2200" smtClean="0"/>
              <a:t>Speed (convergence, wall time, etc.)</a:t>
            </a:r>
          </a:p>
        </p:txBody>
      </p:sp>
    </p:spTree>
  </p:cSld>
  <p:clrMapOvr>
    <a:masterClrMapping/>
  </p:clrMapOvr>
  <p:transition>
    <p:push dir="u"/>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pPr eaLnBrk="1" hangingPunct="1"/>
            <a:r>
              <a:rPr lang="en-US" altLang="en-US" smtClean="0"/>
              <a:t>Initialization</a:t>
            </a:r>
          </a:p>
        </p:txBody>
      </p:sp>
      <p:sp>
        <p:nvSpPr>
          <p:cNvPr id="40963" name="Rectangle 3"/>
          <p:cNvSpPr>
            <a:spLocks noGrp="1" noChangeArrowheads="1"/>
          </p:cNvSpPr>
          <p:nvPr>
            <p:ph type="body" idx="1"/>
          </p:nvPr>
        </p:nvSpPr>
        <p:spPr/>
        <p:txBody>
          <a:bodyPr/>
          <a:lstStyle/>
          <a:p>
            <a:pPr eaLnBrk="1" hangingPunct="1"/>
            <a:r>
              <a:rPr lang="en-US" altLang="en-US" smtClean="0"/>
              <a:t>Uniform random</a:t>
            </a:r>
          </a:p>
          <a:p>
            <a:pPr eaLnBrk="1" hangingPunct="1"/>
            <a:r>
              <a:rPr lang="en-US" altLang="en-US" smtClean="0"/>
              <a:t>Heuristic based</a:t>
            </a:r>
          </a:p>
          <a:p>
            <a:pPr eaLnBrk="1" hangingPunct="1"/>
            <a:r>
              <a:rPr lang="en-US" altLang="en-US" smtClean="0"/>
              <a:t>Knowledge based</a:t>
            </a:r>
          </a:p>
          <a:p>
            <a:pPr eaLnBrk="1" hangingPunct="1"/>
            <a:r>
              <a:rPr lang="en-US" altLang="en-US" smtClean="0"/>
              <a:t>Genotypes from previous runs</a:t>
            </a:r>
          </a:p>
          <a:p>
            <a:pPr eaLnBrk="1" hangingPunct="1"/>
            <a:r>
              <a:rPr lang="en-US" altLang="en-US" smtClean="0"/>
              <a:t>Seeding</a:t>
            </a:r>
          </a:p>
        </p:txBody>
      </p:sp>
    </p:spTree>
  </p:cSld>
  <p:clrMapOvr>
    <a:masterClrMapping/>
  </p:clrMapOvr>
  <p:transition>
    <p:push dir="u"/>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pPr eaLnBrk="1" hangingPunct="1"/>
            <a:r>
              <a:rPr lang="en-US" altLang="en-US" smtClean="0"/>
              <a:t>Representation (§3.2.1)</a:t>
            </a:r>
          </a:p>
        </p:txBody>
      </p:sp>
      <p:sp>
        <p:nvSpPr>
          <p:cNvPr id="41987" name="Rectangle 3"/>
          <p:cNvSpPr>
            <a:spLocks noGrp="1" noChangeArrowheads="1"/>
          </p:cNvSpPr>
          <p:nvPr>
            <p:ph type="body" idx="1"/>
          </p:nvPr>
        </p:nvSpPr>
        <p:spPr/>
        <p:txBody>
          <a:bodyPr/>
          <a:lstStyle/>
          <a:p>
            <a:pPr eaLnBrk="1" hangingPunct="1"/>
            <a:r>
              <a:rPr lang="en-US" altLang="en-US" smtClean="0"/>
              <a:t>Genotype space</a:t>
            </a:r>
          </a:p>
          <a:p>
            <a:pPr eaLnBrk="1" hangingPunct="1"/>
            <a:r>
              <a:rPr lang="en-US" altLang="en-US" smtClean="0"/>
              <a:t>Phenotype space</a:t>
            </a:r>
          </a:p>
          <a:p>
            <a:pPr eaLnBrk="1" hangingPunct="1"/>
            <a:r>
              <a:rPr lang="en-US" altLang="en-US" smtClean="0"/>
              <a:t>Encoding &amp; Decoding</a:t>
            </a:r>
          </a:p>
          <a:p>
            <a:pPr eaLnBrk="1" hangingPunct="1"/>
            <a:r>
              <a:rPr lang="en-US" altLang="en-US" smtClean="0"/>
              <a:t>Knapsack Problem (§3.4.2)</a:t>
            </a:r>
          </a:p>
          <a:p>
            <a:pPr eaLnBrk="1" hangingPunct="1"/>
            <a:r>
              <a:rPr lang="en-US" altLang="en-US" smtClean="0"/>
              <a:t>Surjective, injective, and bijective decoder functions</a:t>
            </a:r>
          </a:p>
          <a:p>
            <a:pPr eaLnBrk="1" hangingPunct="1"/>
            <a:endParaRPr lang="en-US" altLang="en-US" smtClean="0"/>
          </a:p>
        </p:txBody>
      </p:sp>
    </p:spTree>
  </p:cSld>
  <p:clrMapOvr>
    <a:masterClrMapping/>
  </p:clrMapOvr>
  <p:transition>
    <p:push dir="u"/>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p:txBody>
          <a:bodyPr/>
          <a:lstStyle/>
          <a:p>
            <a:pPr eaLnBrk="1" hangingPunct="1"/>
            <a:r>
              <a:rPr lang="en-US" altLang="en-US" sz="3400" smtClean="0"/>
              <a:t>Simple Genetic Algorithm (SGA)</a:t>
            </a:r>
          </a:p>
        </p:txBody>
      </p:sp>
      <p:sp>
        <p:nvSpPr>
          <p:cNvPr id="43011" name="Rectangle 3"/>
          <p:cNvSpPr>
            <a:spLocks noGrp="1" noChangeArrowheads="1"/>
          </p:cNvSpPr>
          <p:nvPr>
            <p:ph type="body" idx="1"/>
          </p:nvPr>
        </p:nvSpPr>
        <p:spPr/>
        <p:txBody>
          <a:bodyPr/>
          <a:lstStyle/>
          <a:p>
            <a:pPr eaLnBrk="1" hangingPunct="1"/>
            <a:endParaRPr lang="en-US" altLang="en-US" smtClean="0"/>
          </a:p>
          <a:p>
            <a:pPr eaLnBrk="1" hangingPunct="1"/>
            <a:r>
              <a:rPr lang="en-US" altLang="en-US" smtClean="0"/>
              <a:t>Representation: Bit-strings</a:t>
            </a:r>
          </a:p>
          <a:p>
            <a:pPr eaLnBrk="1" hangingPunct="1"/>
            <a:r>
              <a:rPr lang="en-US" altLang="en-US" smtClean="0"/>
              <a:t>Recombination: 1-Point Crossover</a:t>
            </a:r>
          </a:p>
          <a:p>
            <a:pPr eaLnBrk="1" hangingPunct="1"/>
            <a:r>
              <a:rPr lang="en-US" altLang="en-US" smtClean="0"/>
              <a:t>Mutation: Bit Flip</a:t>
            </a:r>
          </a:p>
          <a:p>
            <a:pPr eaLnBrk="1" hangingPunct="1"/>
            <a:r>
              <a:rPr lang="en-US" altLang="en-US" smtClean="0"/>
              <a:t>Parent Selection: Fitness Proportional</a:t>
            </a:r>
          </a:p>
          <a:p>
            <a:pPr eaLnBrk="1" hangingPunct="1"/>
            <a:r>
              <a:rPr lang="en-US" altLang="en-US" smtClean="0"/>
              <a:t>Survival Selection: Generational</a:t>
            </a:r>
          </a:p>
        </p:txBody>
      </p:sp>
    </p:spTree>
  </p:cSld>
  <p:clrMapOvr>
    <a:masterClrMapping/>
  </p:clrMapOvr>
  <p:transition>
    <p:push dir="u"/>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a:xfrm>
            <a:off x="304800" y="304800"/>
            <a:ext cx="8458200" cy="1216025"/>
          </a:xfrm>
        </p:spPr>
        <p:txBody>
          <a:bodyPr/>
          <a:lstStyle/>
          <a:p>
            <a:pPr eaLnBrk="1" hangingPunct="1"/>
            <a:r>
              <a:rPr lang="en-US" altLang="en-US" smtClean="0"/>
              <a:t>Trace example errata for 1</a:t>
            </a:r>
            <a:r>
              <a:rPr lang="en-US" altLang="en-US" baseline="30000" smtClean="0"/>
              <a:t>st</a:t>
            </a:r>
            <a:r>
              <a:rPr lang="en-US" altLang="en-US" smtClean="0"/>
              <a:t> printing of 1</a:t>
            </a:r>
            <a:r>
              <a:rPr lang="en-US" altLang="en-US" baseline="30000" smtClean="0"/>
              <a:t>st</a:t>
            </a:r>
            <a:r>
              <a:rPr lang="en-US" altLang="en-US" smtClean="0"/>
              <a:t> edition of textbook</a:t>
            </a:r>
          </a:p>
        </p:txBody>
      </p:sp>
      <p:sp>
        <p:nvSpPr>
          <p:cNvPr id="44035" name="Rectangle 3"/>
          <p:cNvSpPr>
            <a:spLocks noGrp="1" noChangeArrowheads="1"/>
          </p:cNvSpPr>
          <p:nvPr>
            <p:ph type="body" idx="1"/>
          </p:nvPr>
        </p:nvSpPr>
        <p:spPr>
          <a:xfrm>
            <a:off x="566738" y="1752600"/>
            <a:ext cx="8196262" cy="4267200"/>
          </a:xfrm>
        </p:spPr>
        <p:txBody>
          <a:bodyPr/>
          <a:lstStyle/>
          <a:p>
            <a:pPr eaLnBrk="1" hangingPunct="1"/>
            <a:r>
              <a:rPr lang="en-US" altLang="en-US" smtClean="0"/>
              <a:t>Page 39, line 5, 729 -&gt; 784</a:t>
            </a:r>
          </a:p>
          <a:p>
            <a:pPr eaLnBrk="1" hangingPunct="1"/>
            <a:r>
              <a:rPr lang="en-US" altLang="en-US" smtClean="0"/>
              <a:t>Table 3.4, x Value, 26 -&gt; 28, 18 -&gt; 20</a:t>
            </a:r>
          </a:p>
          <a:p>
            <a:pPr eaLnBrk="1" hangingPunct="1"/>
            <a:r>
              <a:rPr lang="en-US" altLang="en-US" smtClean="0"/>
              <a:t>Table 3.4, Fitness:</a:t>
            </a:r>
          </a:p>
          <a:p>
            <a:pPr lvl="1" eaLnBrk="1" hangingPunct="1"/>
            <a:r>
              <a:rPr lang="en-US" altLang="en-US" smtClean="0"/>
              <a:t>676 -&gt; 784</a:t>
            </a:r>
          </a:p>
          <a:p>
            <a:pPr lvl="1" eaLnBrk="1" hangingPunct="1"/>
            <a:r>
              <a:rPr lang="en-US" altLang="en-US" smtClean="0"/>
              <a:t>324 -&gt; 400</a:t>
            </a:r>
          </a:p>
          <a:p>
            <a:pPr lvl="1" eaLnBrk="1" hangingPunct="1"/>
            <a:r>
              <a:rPr lang="en-US" altLang="en-US" smtClean="0"/>
              <a:t>2354 -&gt; 2538</a:t>
            </a:r>
          </a:p>
          <a:p>
            <a:pPr lvl="1" eaLnBrk="1" hangingPunct="1"/>
            <a:r>
              <a:rPr lang="en-US" altLang="en-US" smtClean="0"/>
              <a:t>588.5 -&gt; 634.5</a:t>
            </a:r>
          </a:p>
          <a:p>
            <a:pPr lvl="1" eaLnBrk="1" hangingPunct="1"/>
            <a:r>
              <a:rPr lang="en-US" altLang="en-US" smtClean="0"/>
              <a:t>729 -&gt; 784</a:t>
            </a:r>
          </a:p>
        </p:txBody>
      </p:sp>
    </p:spTree>
  </p:cSld>
  <p:clrMapOvr>
    <a:masterClrMapping/>
  </p:clrMapOvr>
  <p:transition>
    <p:push dir="u"/>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p:txBody>
          <a:bodyPr/>
          <a:lstStyle/>
          <a:p>
            <a:pPr eaLnBrk="1" hangingPunct="1"/>
            <a:r>
              <a:rPr lang="en-US" altLang="en-US" smtClean="0"/>
              <a:t>Representations</a:t>
            </a:r>
          </a:p>
        </p:txBody>
      </p:sp>
      <p:sp>
        <p:nvSpPr>
          <p:cNvPr id="45059" name="Rectangle 3"/>
          <p:cNvSpPr>
            <a:spLocks noGrp="1" noChangeArrowheads="1"/>
          </p:cNvSpPr>
          <p:nvPr>
            <p:ph type="body" idx="1"/>
          </p:nvPr>
        </p:nvSpPr>
        <p:spPr/>
        <p:txBody>
          <a:bodyPr/>
          <a:lstStyle/>
          <a:p>
            <a:pPr eaLnBrk="1" hangingPunct="1">
              <a:lnSpc>
                <a:spcPct val="90000"/>
              </a:lnSpc>
            </a:pPr>
            <a:r>
              <a:rPr lang="en-US" altLang="en-US" smtClean="0"/>
              <a:t>Bit Strings</a:t>
            </a:r>
          </a:p>
          <a:p>
            <a:pPr lvl="1" eaLnBrk="1" hangingPunct="1">
              <a:lnSpc>
                <a:spcPct val="90000"/>
              </a:lnSpc>
            </a:pPr>
            <a:r>
              <a:rPr lang="en-US" altLang="en-US" smtClean="0"/>
              <a:t>Scaling Hamming Cliffs</a:t>
            </a:r>
          </a:p>
          <a:p>
            <a:pPr lvl="1" eaLnBrk="1" hangingPunct="1">
              <a:lnSpc>
                <a:spcPct val="90000"/>
              </a:lnSpc>
            </a:pPr>
            <a:r>
              <a:rPr lang="en-US" altLang="en-US" smtClean="0"/>
              <a:t>Binary vs. Gray coding</a:t>
            </a:r>
          </a:p>
          <a:p>
            <a:pPr eaLnBrk="1" hangingPunct="1">
              <a:lnSpc>
                <a:spcPct val="90000"/>
              </a:lnSpc>
            </a:pPr>
            <a:r>
              <a:rPr lang="en-US" altLang="en-US" smtClean="0"/>
              <a:t>Integers</a:t>
            </a:r>
          </a:p>
          <a:p>
            <a:pPr lvl="1" eaLnBrk="1" hangingPunct="1">
              <a:lnSpc>
                <a:spcPct val="90000"/>
              </a:lnSpc>
            </a:pPr>
            <a:r>
              <a:rPr lang="en-US" altLang="en-US" smtClean="0"/>
              <a:t>Ordinal vs. cardinal attributes</a:t>
            </a:r>
          </a:p>
          <a:p>
            <a:pPr lvl="1" eaLnBrk="1" hangingPunct="1">
              <a:lnSpc>
                <a:spcPct val="90000"/>
              </a:lnSpc>
            </a:pPr>
            <a:r>
              <a:rPr lang="en-US" altLang="en-US" smtClean="0"/>
              <a:t>Permutations</a:t>
            </a:r>
          </a:p>
          <a:p>
            <a:pPr lvl="2" eaLnBrk="1" hangingPunct="1">
              <a:lnSpc>
                <a:spcPct val="90000"/>
              </a:lnSpc>
            </a:pPr>
            <a:r>
              <a:rPr lang="en-US" altLang="en-US" smtClean="0"/>
              <a:t>Absolute order vs. adjacency</a:t>
            </a:r>
          </a:p>
          <a:p>
            <a:pPr eaLnBrk="1" hangingPunct="1">
              <a:lnSpc>
                <a:spcPct val="90000"/>
              </a:lnSpc>
            </a:pPr>
            <a:r>
              <a:rPr lang="en-US" altLang="en-US" smtClean="0"/>
              <a:t>Real-Valued, etc.</a:t>
            </a:r>
          </a:p>
          <a:p>
            <a:pPr eaLnBrk="1" hangingPunct="1">
              <a:lnSpc>
                <a:spcPct val="90000"/>
              </a:lnSpc>
            </a:pPr>
            <a:r>
              <a:rPr lang="en-US" altLang="en-US" smtClean="0"/>
              <a:t>Homogeneous vs. heterogeneous</a:t>
            </a:r>
          </a:p>
        </p:txBody>
      </p:sp>
    </p:spTree>
  </p:cSld>
  <p:clrMapOvr>
    <a:masterClrMapping/>
  </p:clrMapOvr>
  <p:transition>
    <p:push dir="u"/>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p:txBody>
          <a:bodyPr/>
          <a:lstStyle/>
          <a:p>
            <a:pPr eaLnBrk="1" hangingPunct="1"/>
            <a:r>
              <a:rPr lang="en-US" altLang="en-US" smtClean="0"/>
              <a:t>Permutation Representation</a:t>
            </a:r>
          </a:p>
        </p:txBody>
      </p:sp>
      <p:sp>
        <p:nvSpPr>
          <p:cNvPr id="46083" name="Rectangle 3"/>
          <p:cNvSpPr>
            <a:spLocks noGrp="1" noChangeArrowheads="1"/>
          </p:cNvSpPr>
          <p:nvPr>
            <p:ph type="body" idx="1"/>
          </p:nvPr>
        </p:nvSpPr>
        <p:spPr>
          <a:xfrm>
            <a:off x="685800" y="1981200"/>
            <a:ext cx="7772400" cy="4419600"/>
          </a:xfrm>
        </p:spPr>
        <p:txBody>
          <a:bodyPr/>
          <a:lstStyle/>
          <a:p>
            <a:pPr eaLnBrk="1" hangingPunct="1">
              <a:lnSpc>
                <a:spcPct val="90000"/>
              </a:lnSpc>
            </a:pPr>
            <a:r>
              <a:rPr lang="en-US" altLang="en-US" smtClean="0"/>
              <a:t>Order based (e.g., job shop scheduling)</a:t>
            </a:r>
          </a:p>
          <a:p>
            <a:pPr eaLnBrk="1" hangingPunct="1">
              <a:lnSpc>
                <a:spcPct val="90000"/>
              </a:lnSpc>
            </a:pPr>
            <a:r>
              <a:rPr lang="en-US" altLang="en-US" smtClean="0"/>
              <a:t>Adjacency based (e.g., TSP)</a:t>
            </a:r>
          </a:p>
          <a:p>
            <a:pPr eaLnBrk="1" hangingPunct="1">
              <a:lnSpc>
                <a:spcPct val="90000"/>
              </a:lnSpc>
            </a:pPr>
            <a:endParaRPr lang="en-US" altLang="en-US" smtClean="0"/>
          </a:p>
          <a:p>
            <a:pPr eaLnBrk="1" hangingPunct="1">
              <a:lnSpc>
                <a:spcPct val="90000"/>
              </a:lnSpc>
            </a:pPr>
            <a:r>
              <a:rPr lang="en-US" altLang="en-US" smtClean="0"/>
              <a:t>Problem space: [A,B,C,D]</a:t>
            </a:r>
          </a:p>
          <a:p>
            <a:pPr eaLnBrk="1" hangingPunct="1">
              <a:lnSpc>
                <a:spcPct val="90000"/>
              </a:lnSpc>
            </a:pPr>
            <a:r>
              <a:rPr lang="en-US" altLang="en-US" smtClean="0"/>
              <a:t>Permutation: [3,1,2,4]</a:t>
            </a:r>
          </a:p>
          <a:p>
            <a:pPr eaLnBrk="1" hangingPunct="1">
              <a:lnSpc>
                <a:spcPct val="90000"/>
              </a:lnSpc>
            </a:pPr>
            <a:r>
              <a:rPr lang="en-US" altLang="en-US" smtClean="0"/>
              <a:t>Mapping 1: [C,A,B,D]</a:t>
            </a:r>
          </a:p>
          <a:p>
            <a:pPr eaLnBrk="1" hangingPunct="1">
              <a:lnSpc>
                <a:spcPct val="90000"/>
              </a:lnSpc>
            </a:pPr>
            <a:r>
              <a:rPr lang="en-US" altLang="en-US" smtClean="0"/>
              <a:t>Mapping 2: [B,C,A,D]</a:t>
            </a:r>
          </a:p>
        </p:txBody>
      </p:sp>
    </p:spTree>
  </p:cSld>
  <p:clrMapOvr>
    <a:masterClrMapping/>
  </p:clrMapOvr>
  <p:transition>
    <p:push dir="u"/>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p:txBody>
          <a:bodyPr/>
          <a:lstStyle/>
          <a:p>
            <a:pPr eaLnBrk="1" hangingPunct="1"/>
            <a:r>
              <a:rPr lang="en-US" altLang="en-US" smtClean="0"/>
              <a:t>Mutation vs. Recombination</a:t>
            </a:r>
          </a:p>
        </p:txBody>
      </p:sp>
      <p:sp>
        <p:nvSpPr>
          <p:cNvPr id="47107" name="Rectangle 3"/>
          <p:cNvSpPr>
            <a:spLocks noGrp="1" noChangeArrowheads="1"/>
          </p:cNvSpPr>
          <p:nvPr>
            <p:ph type="body" idx="1"/>
          </p:nvPr>
        </p:nvSpPr>
        <p:spPr/>
        <p:txBody>
          <a:bodyPr/>
          <a:lstStyle/>
          <a:p>
            <a:pPr eaLnBrk="1" hangingPunct="1"/>
            <a:endParaRPr lang="en-US" altLang="en-US" smtClean="0"/>
          </a:p>
          <a:p>
            <a:pPr eaLnBrk="1" hangingPunct="1"/>
            <a:r>
              <a:rPr lang="en-US" altLang="en-US" smtClean="0"/>
              <a:t>Mutation = Stochastic unary variation operator</a:t>
            </a:r>
          </a:p>
          <a:p>
            <a:pPr eaLnBrk="1" hangingPunct="1"/>
            <a:endParaRPr lang="en-US" altLang="en-US" smtClean="0"/>
          </a:p>
          <a:p>
            <a:pPr eaLnBrk="1" hangingPunct="1"/>
            <a:r>
              <a:rPr lang="en-US" altLang="en-US" smtClean="0"/>
              <a:t>Recombination = Stochastic multi-ary variation operator</a:t>
            </a:r>
          </a:p>
        </p:txBody>
      </p:sp>
    </p:spTree>
  </p:cSld>
  <p:clrMapOvr>
    <a:masterClrMapping/>
  </p:clrMapOvr>
  <p:transition>
    <p:push dir="u"/>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p:txBody>
          <a:bodyPr/>
          <a:lstStyle/>
          <a:p>
            <a:pPr eaLnBrk="1" hangingPunct="1"/>
            <a:r>
              <a:rPr lang="en-US" altLang="en-US" smtClean="0"/>
              <a:t>Mutation</a:t>
            </a:r>
          </a:p>
        </p:txBody>
      </p:sp>
      <p:sp>
        <p:nvSpPr>
          <p:cNvPr id="48131" name="Rectangle 3"/>
          <p:cNvSpPr>
            <a:spLocks noGrp="1" noChangeArrowheads="1"/>
          </p:cNvSpPr>
          <p:nvPr>
            <p:ph type="body" idx="1"/>
          </p:nvPr>
        </p:nvSpPr>
        <p:spPr/>
        <p:txBody>
          <a:bodyPr/>
          <a:lstStyle/>
          <a:p>
            <a:pPr eaLnBrk="1" hangingPunct="1"/>
            <a:r>
              <a:rPr lang="en-US" altLang="en-US" smtClean="0"/>
              <a:t>Bit-String Representation:</a:t>
            </a:r>
          </a:p>
          <a:p>
            <a:pPr lvl="1" eaLnBrk="1" hangingPunct="1"/>
            <a:r>
              <a:rPr lang="en-US" altLang="en-US" smtClean="0"/>
              <a:t>Bit-Flip</a:t>
            </a:r>
          </a:p>
          <a:p>
            <a:pPr lvl="1" eaLnBrk="1" hangingPunct="1"/>
            <a:r>
              <a:rPr lang="en-US" altLang="en-US" smtClean="0"/>
              <a:t>E[#flips] = L  * p</a:t>
            </a:r>
            <a:r>
              <a:rPr lang="en-US" altLang="en-US" baseline="-25000" smtClean="0"/>
              <a:t>m</a:t>
            </a:r>
          </a:p>
          <a:p>
            <a:pPr eaLnBrk="1" hangingPunct="1"/>
            <a:endParaRPr lang="en-US" altLang="en-US" baseline="-25000" smtClean="0"/>
          </a:p>
          <a:p>
            <a:pPr eaLnBrk="1" hangingPunct="1"/>
            <a:r>
              <a:rPr lang="en-US" altLang="en-US" smtClean="0"/>
              <a:t>Integer Representation:</a:t>
            </a:r>
          </a:p>
          <a:p>
            <a:pPr lvl="1" eaLnBrk="1" hangingPunct="1"/>
            <a:r>
              <a:rPr lang="en-US" altLang="en-US" smtClean="0"/>
              <a:t>Random Reset (cardinal attributes)</a:t>
            </a:r>
          </a:p>
          <a:p>
            <a:pPr lvl="1" eaLnBrk="1" hangingPunct="1"/>
            <a:r>
              <a:rPr lang="en-US" altLang="en-US" smtClean="0"/>
              <a:t>Creep Mutation (ordinal attributes)</a:t>
            </a:r>
          </a:p>
          <a:p>
            <a:pPr lvl="1" eaLnBrk="1" hangingPunct="1"/>
            <a:endParaRPr lang="en-US" altLang="en-US" smtClean="0"/>
          </a:p>
        </p:txBody>
      </p:sp>
    </p:spTree>
  </p:cSld>
  <p:clrMapOvr>
    <a:masterClrMapping/>
  </p:clrMapOvr>
  <p:transition>
    <p:push dir="u"/>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p:txBody>
          <a:bodyPr/>
          <a:lstStyle/>
          <a:p>
            <a:pPr eaLnBrk="1" hangingPunct="1"/>
            <a:r>
              <a:rPr lang="en-US" altLang="en-US" smtClean="0"/>
              <a:t>Mutation cont.</a:t>
            </a:r>
          </a:p>
        </p:txBody>
      </p:sp>
      <p:sp>
        <p:nvSpPr>
          <p:cNvPr id="49155" name="Rectangle 3"/>
          <p:cNvSpPr>
            <a:spLocks noGrp="1" noChangeArrowheads="1"/>
          </p:cNvSpPr>
          <p:nvPr>
            <p:ph type="body" idx="1"/>
          </p:nvPr>
        </p:nvSpPr>
        <p:spPr/>
        <p:txBody>
          <a:bodyPr/>
          <a:lstStyle/>
          <a:p>
            <a:pPr eaLnBrk="1" hangingPunct="1">
              <a:lnSpc>
                <a:spcPct val="90000"/>
              </a:lnSpc>
            </a:pPr>
            <a:r>
              <a:rPr lang="en-US" altLang="en-US" smtClean="0"/>
              <a:t>Floating-Point</a:t>
            </a:r>
          </a:p>
          <a:p>
            <a:pPr lvl="1" eaLnBrk="1" hangingPunct="1">
              <a:lnSpc>
                <a:spcPct val="90000"/>
              </a:lnSpc>
            </a:pPr>
            <a:r>
              <a:rPr lang="en-US" altLang="en-US" smtClean="0"/>
              <a:t>Uniform</a:t>
            </a:r>
          </a:p>
          <a:p>
            <a:pPr lvl="1" eaLnBrk="1" hangingPunct="1">
              <a:lnSpc>
                <a:spcPct val="90000"/>
              </a:lnSpc>
            </a:pPr>
            <a:r>
              <a:rPr lang="en-US" altLang="en-US" smtClean="0"/>
              <a:t>Nonuniform from fixed distribution</a:t>
            </a:r>
          </a:p>
          <a:p>
            <a:pPr lvl="2" eaLnBrk="1" hangingPunct="1">
              <a:lnSpc>
                <a:spcPct val="90000"/>
              </a:lnSpc>
            </a:pPr>
            <a:r>
              <a:rPr lang="en-US" altLang="en-US" smtClean="0"/>
              <a:t>Gaussian, Cauche, Levy, etc.</a:t>
            </a:r>
          </a:p>
        </p:txBody>
      </p:sp>
    </p:spTree>
  </p:cSld>
  <p:clrMapOvr>
    <a:masterClrMapping/>
  </p:clrMapOvr>
  <p:transition>
    <p:push dir="u"/>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p:txBody>
          <a:bodyPr/>
          <a:lstStyle/>
          <a:p>
            <a:r>
              <a:rPr lang="en-US" altLang="en-US" smtClean="0"/>
              <a:t>Motivation</a:t>
            </a:r>
          </a:p>
        </p:txBody>
      </p:sp>
      <p:sp>
        <p:nvSpPr>
          <p:cNvPr id="21507" name="Content Placeholder 2"/>
          <p:cNvSpPr>
            <a:spLocks noGrp="1"/>
          </p:cNvSpPr>
          <p:nvPr>
            <p:ph idx="1"/>
          </p:nvPr>
        </p:nvSpPr>
        <p:spPr/>
        <p:txBody>
          <a:bodyPr/>
          <a:lstStyle/>
          <a:p>
            <a:r>
              <a:rPr lang="en-GB" altLang="en-US" smtClean="0"/>
              <a:t>Many computational problems can be formulated as </a:t>
            </a:r>
            <a:r>
              <a:rPr lang="en-GB" altLang="en-US" b="1" smtClean="0"/>
              <a:t>generate-and-test problems</a:t>
            </a:r>
          </a:p>
        </p:txBody>
      </p:sp>
    </p:spTree>
  </p:cSld>
  <p:clrMapOvr>
    <a:masterClrMapping/>
  </p:clrMapOvr>
  <p:transition>
    <p:push dir="u"/>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p:txBody>
          <a:bodyPr/>
          <a:lstStyle/>
          <a:p>
            <a:pPr eaLnBrk="1" hangingPunct="1"/>
            <a:r>
              <a:rPr lang="en-US" altLang="en-US" smtClean="0"/>
              <a:t>Permutation Mutation</a:t>
            </a:r>
          </a:p>
        </p:txBody>
      </p:sp>
      <p:sp>
        <p:nvSpPr>
          <p:cNvPr id="50179" name="Rectangle 3"/>
          <p:cNvSpPr>
            <a:spLocks noGrp="1" noChangeArrowheads="1"/>
          </p:cNvSpPr>
          <p:nvPr>
            <p:ph type="body" idx="1"/>
          </p:nvPr>
        </p:nvSpPr>
        <p:spPr/>
        <p:txBody>
          <a:bodyPr/>
          <a:lstStyle/>
          <a:p>
            <a:pPr eaLnBrk="1" hangingPunct="1"/>
            <a:r>
              <a:rPr lang="en-US" altLang="en-US" smtClean="0"/>
              <a:t>Swap Mutation</a:t>
            </a:r>
          </a:p>
          <a:p>
            <a:pPr eaLnBrk="1" hangingPunct="1"/>
            <a:r>
              <a:rPr lang="en-US" altLang="en-US" smtClean="0"/>
              <a:t>Insert Mutation</a:t>
            </a:r>
          </a:p>
          <a:p>
            <a:pPr eaLnBrk="1" hangingPunct="1"/>
            <a:r>
              <a:rPr lang="en-US" altLang="en-US" smtClean="0"/>
              <a:t>Scramble Mutation</a:t>
            </a:r>
          </a:p>
          <a:p>
            <a:pPr eaLnBrk="1" hangingPunct="1"/>
            <a:r>
              <a:rPr lang="en-US" altLang="en-US" smtClean="0"/>
              <a:t>Inversion Mutation (good for adjacency based problems)</a:t>
            </a:r>
          </a:p>
        </p:txBody>
      </p:sp>
    </p:spTree>
  </p:cSld>
  <p:clrMapOvr>
    <a:masterClrMapping/>
  </p:clrMapOvr>
  <p:transition>
    <p:push dir="u"/>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pPr eaLnBrk="1" hangingPunct="1"/>
            <a:r>
              <a:rPr lang="en-US" altLang="en-US" smtClean="0"/>
              <a:t>Recombination</a:t>
            </a:r>
          </a:p>
        </p:txBody>
      </p:sp>
      <p:sp>
        <p:nvSpPr>
          <p:cNvPr id="51203" name="Rectangle 3"/>
          <p:cNvSpPr>
            <a:spLocks noGrp="1" noChangeArrowheads="1"/>
          </p:cNvSpPr>
          <p:nvPr>
            <p:ph type="body" idx="1"/>
          </p:nvPr>
        </p:nvSpPr>
        <p:spPr>
          <a:xfrm>
            <a:off x="304800" y="1752600"/>
            <a:ext cx="8382000" cy="4267200"/>
          </a:xfrm>
        </p:spPr>
        <p:txBody>
          <a:bodyPr/>
          <a:lstStyle/>
          <a:p>
            <a:pPr eaLnBrk="1" hangingPunct="1">
              <a:lnSpc>
                <a:spcPct val="90000"/>
              </a:lnSpc>
            </a:pPr>
            <a:r>
              <a:rPr lang="en-US" altLang="en-US" smtClean="0"/>
              <a:t>Recombination rate: asexual vs. sexual</a:t>
            </a:r>
          </a:p>
          <a:p>
            <a:pPr eaLnBrk="1" hangingPunct="1">
              <a:lnSpc>
                <a:spcPct val="90000"/>
              </a:lnSpc>
            </a:pPr>
            <a:r>
              <a:rPr lang="en-US" altLang="en-US" smtClean="0"/>
              <a:t>N-Point Crossover (positional bias)</a:t>
            </a:r>
          </a:p>
          <a:p>
            <a:pPr eaLnBrk="1" hangingPunct="1">
              <a:lnSpc>
                <a:spcPct val="90000"/>
              </a:lnSpc>
            </a:pPr>
            <a:r>
              <a:rPr lang="en-US" altLang="en-US" smtClean="0"/>
              <a:t>Uniform Crossover (distributional bias)</a:t>
            </a:r>
          </a:p>
          <a:p>
            <a:pPr eaLnBrk="1" hangingPunct="1">
              <a:lnSpc>
                <a:spcPct val="90000"/>
              </a:lnSpc>
            </a:pPr>
            <a:r>
              <a:rPr lang="en-US" altLang="en-US" smtClean="0"/>
              <a:t>Discrete recombination (no new alleles)</a:t>
            </a:r>
          </a:p>
          <a:p>
            <a:pPr eaLnBrk="1" hangingPunct="1">
              <a:lnSpc>
                <a:spcPct val="90000"/>
              </a:lnSpc>
            </a:pPr>
            <a:r>
              <a:rPr lang="en-US" altLang="en-US" smtClean="0"/>
              <a:t>(Uniform) arithmetic recombination</a:t>
            </a:r>
          </a:p>
          <a:p>
            <a:pPr eaLnBrk="1" hangingPunct="1">
              <a:lnSpc>
                <a:spcPct val="90000"/>
              </a:lnSpc>
            </a:pPr>
            <a:r>
              <a:rPr lang="en-US" altLang="en-US" smtClean="0"/>
              <a:t>Simple recombination</a:t>
            </a:r>
          </a:p>
          <a:p>
            <a:pPr eaLnBrk="1" hangingPunct="1">
              <a:lnSpc>
                <a:spcPct val="90000"/>
              </a:lnSpc>
            </a:pPr>
            <a:r>
              <a:rPr lang="en-US" altLang="en-US" smtClean="0"/>
              <a:t>Single/whole arithmetic recombination</a:t>
            </a:r>
          </a:p>
          <a:p>
            <a:pPr eaLnBrk="1" hangingPunct="1">
              <a:lnSpc>
                <a:spcPct val="90000"/>
              </a:lnSpc>
            </a:pPr>
            <a:r>
              <a:rPr lang="en-US" altLang="en-US" smtClean="0"/>
              <a:t>Blend Crossover</a:t>
            </a:r>
          </a:p>
          <a:p>
            <a:pPr eaLnBrk="1" hangingPunct="1">
              <a:lnSpc>
                <a:spcPct val="90000"/>
              </a:lnSpc>
            </a:pPr>
            <a:endParaRPr lang="en-US" altLang="en-US" smtClean="0"/>
          </a:p>
        </p:txBody>
      </p:sp>
    </p:spTree>
  </p:cSld>
  <p:clrMapOvr>
    <a:masterClrMapping/>
  </p:clrMapOvr>
  <p:transition>
    <p:push dir="u"/>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p:txBody>
          <a:bodyPr/>
          <a:lstStyle/>
          <a:p>
            <a:pPr eaLnBrk="1" hangingPunct="1"/>
            <a:r>
              <a:rPr lang="en-US" altLang="en-US" smtClean="0"/>
              <a:t>Permutation Recombination</a:t>
            </a:r>
          </a:p>
        </p:txBody>
      </p:sp>
      <p:sp>
        <p:nvSpPr>
          <p:cNvPr id="52227" name="Rectangle 3"/>
          <p:cNvSpPr>
            <a:spLocks noGrp="1" noChangeArrowheads="1"/>
          </p:cNvSpPr>
          <p:nvPr>
            <p:ph type="body" idx="1"/>
          </p:nvPr>
        </p:nvSpPr>
        <p:spPr>
          <a:xfrm>
            <a:off x="685800" y="1981200"/>
            <a:ext cx="8229600" cy="4114800"/>
          </a:xfrm>
        </p:spPr>
        <p:txBody>
          <a:bodyPr/>
          <a:lstStyle/>
          <a:p>
            <a:pPr eaLnBrk="1" hangingPunct="1">
              <a:buFont typeface="Wingdings" panose="05000000000000000000" pitchFamily="2" charset="2"/>
              <a:buNone/>
            </a:pPr>
            <a:r>
              <a:rPr lang="en-US" altLang="en-US" smtClean="0"/>
              <a:t>Adjacency based problems</a:t>
            </a:r>
          </a:p>
          <a:p>
            <a:pPr eaLnBrk="1" hangingPunct="1"/>
            <a:r>
              <a:rPr lang="en-US" altLang="en-US" smtClean="0"/>
              <a:t>Partially Mapped Crossover (PMX)</a:t>
            </a:r>
          </a:p>
          <a:p>
            <a:pPr eaLnBrk="1" hangingPunct="1"/>
            <a:r>
              <a:rPr lang="en-US" altLang="en-US" smtClean="0"/>
              <a:t>Edge Crossover</a:t>
            </a:r>
          </a:p>
          <a:p>
            <a:pPr eaLnBrk="1" hangingPunct="1"/>
            <a:endParaRPr lang="en-US" altLang="en-US" smtClean="0"/>
          </a:p>
          <a:p>
            <a:pPr eaLnBrk="1" hangingPunct="1">
              <a:buFont typeface="Wingdings" panose="05000000000000000000" pitchFamily="2" charset="2"/>
              <a:buNone/>
            </a:pPr>
            <a:r>
              <a:rPr lang="en-US" altLang="en-US" smtClean="0"/>
              <a:t>Order based problems</a:t>
            </a:r>
          </a:p>
          <a:p>
            <a:pPr eaLnBrk="1" hangingPunct="1"/>
            <a:r>
              <a:rPr lang="en-US" altLang="en-US" smtClean="0"/>
              <a:t>Order Crossover</a:t>
            </a:r>
          </a:p>
          <a:p>
            <a:pPr eaLnBrk="1" hangingPunct="1"/>
            <a:r>
              <a:rPr lang="en-US" altLang="en-US" smtClean="0"/>
              <a:t>Cycle Crossover</a:t>
            </a:r>
          </a:p>
        </p:txBody>
      </p:sp>
    </p:spTree>
  </p:cSld>
  <p:clrMapOvr>
    <a:masterClrMapping/>
  </p:clrMapOvr>
  <p:transition>
    <p:push dir="u"/>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p:txBody>
          <a:bodyPr/>
          <a:lstStyle/>
          <a:p>
            <a:pPr eaLnBrk="1" hangingPunct="1"/>
            <a:r>
              <a:rPr lang="en-US" altLang="en-US" smtClean="0"/>
              <a:t>PMX</a:t>
            </a:r>
          </a:p>
        </p:txBody>
      </p:sp>
      <p:sp>
        <p:nvSpPr>
          <p:cNvPr id="53251" name="Rectangle 3"/>
          <p:cNvSpPr>
            <a:spLocks noGrp="1" noChangeArrowheads="1"/>
          </p:cNvSpPr>
          <p:nvPr>
            <p:ph type="body" idx="1"/>
          </p:nvPr>
        </p:nvSpPr>
        <p:spPr>
          <a:xfrm>
            <a:off x="0" y="1524000"/>
            <a:ext cx="9144000" cy="4953000"/>
          </a:xfrm>
        </p:spPr>
        <p:txBody>
          <a:bodyPr/>
          <a:lstStyle/>
          <a:p>
            <a:pPr eaLnBrk="1" hangingPunct="1">
              <a:lnSpc>
                <a:spcPct val="90000"/>
              </a:lnSpc>
            </a:pPr>
            <a:r>
              <a:rPr lang="en-US" altLang="en-US" sz="2600" smtClean="0"/>
              <a:t>Choose 2 random crossover points &amp; copy mid-segment from p1 to offspring</a:t>
            </a:r>
          </a:p>
          <a:p>
            <a:pPr eaLnBrk="1" hangingPunct="1">
              <a:lnSpc>
                <a:spcPct val="90000"/>
              </a:lnSpc>
            </a:pPr>
            <a:r>
              <a:rPr lang="en-US" altLang="en-US" sz="2600" smtClean="0"/>
              <a:t>Look for elements in mid-segment of p2 that were not copied</a:t>
            </a:r>
          </a:p>
          <a:p>
            <a:pPr eaLnBrk="1" hangingPunct="1">
              <a:lnSpc>
                <a:spcPct val="90000"/>
              </a:lnSpc>
            </a:pPr>
            <a:r>
              <a:rPr lang="en-US" altLang="en-US" sz="2600" smtClean="0"/>
              <a:t>For each of these (i), look in offspring to see what copied in its place (j)</a:t>
            </a:r>
          </a:p>
          <a:p>
            <a:pPr eaLnBrk="1" hangingPunct="1">
              <a:lnSpc>
                <a:spcPct val="90000"/>
              </a:lnSpc>
            </a:pPr>
            <a:r>
              <a:rPr lang="en-US" altLang="en-US" sz="2600" smtClean="0"/>
              <a:t>Place i into position occupied by j in p2</a:t>
            </a:r>
          </a:p>
          <a:p>
            <a:pPr eaLnBrk="1" hangingPunct="1">
              <a:lnSpc>
                <a:spcPct val="90000"/>
              </a:lnSpc>
            </a:pPr>
            <a:r>
              <a:rPr lang="en-US" altLang="en-US" sz="2600" smtClean="0"/>
              <a:t>If place occupied by j in p2 already filled in offspring by k, put i in position occupied by k in p2</a:t>
            </a:r>
          </a:p>
          <a:p>
            <a:pPr eaLnBrk="1" hangingPunct="1">
              <a:lnSpc>
                <a:spcPct val="90000"/>
              </a:lnSpc>
            </a:pPr>
            <a:r>
              <a:rPr lang="en-US" altLang="en-US" sz="2600" smtClean="0"/>
              <a:t>Rest of offspring filled by copying p2</a:t>
            </a:r>
          </a:p>
          <a:p>
            <a:pPr eaLnBrk="1" hangingPunct="1">
              <a:lnSpc>
                <a:spcPct val="90000"/>
              </a:lnSpc>
            </a:pPr>
            <a:endParaRPr lang="en-US" altLang="en-US" sz="2600" smtClean="0"/>
          </a:p>
        </p:txBody>
      </p:sp>
    </p:spTree>
  </p:cSld>
  <p:clrMapOvr>
    <a:masterClrMapping/>
  </p:clrMapOvr>
  <p:transition>
    <p:push dir="u"/>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p:txBody>
          <a:bodyPr/>
          <a:lstStyle/>
          <a:p>
            <a:pPr eaLnBrk="1" hangingPunct="1"/>
            <a:r>
              <a:rPr lang="en-US" altLang="en-US" smtClean="0"/>
              <a:t>Order Crossover</a:t>
            </a:r>
          </a:p>
        </p:txBody>
      </p:sp>
      <p:sp>
        <p:nvSpPr>
          <p:cNvPr id="54275" name="Rectangle 3"/>
          <p:cNvSpPr>
            <a:spLocks noGrp="1" noChangeArrowheads="1"/>
          </p:cNvSpPr>
          <p:nvPr>
            <p:ph type="body" idx="1"/>
          </p:nvPr>
        </p:nvSpPr>
        <p:spPr/>
        <p:txBody>
          <a:bodyPr/>
          <a:lstStyle/>
          <a:p>
            <a:pPr eaLnBrk="1" hangingPunct="1"/>
            <a:r>
              <a:rPr lang="en-US" altLang="en-US" smtClean="0"/>
              <a:t>Choose 2 random crossover points &amp; copy mid-segment from p1 to offspring</a:t>
            </a:r>
          </a:p>
          <a:p>
            <a:pPr eaLnBrk="1" hangingPunct="1"/>
            <a:r>
              <a:rPr lang="en-US" altLang="en-US" smtClean="0"/>
              <a:t>Starting from 2</a:t>
            </a:r>
            <a:r>
              <a:rPr lang="en-US" altLang="en-US" baseline="30000" smtClean="0"/>
              <a:t>nd</a:t>
            </a:r>
            <a:r>
              <a:rPr lang="en-US" altLang="en-US" smtClean="0"/>
              <a:t> crossover point in p2, copy unused numbers into offspring in the order they appear in p2, wrapping around at end of list </a:t>
            </a:r>
          </a:p>
        </p:txBody>
      </p:sp>
    </p:spTree>
  </p:cSld>
  <p:clrMapOvr>
    <a:masterClrMapping/>
  </p:clrMapOvr>
  <p:transition>
    <p:push dir="u"/>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p:txBody>
          <a:bodyPr/>
          <a:lstStyle/>
          <a:p>
            <a:pPr eaLnBrk="1" hangingPunct="1"/>
            <a:r>
              <a:rPr lang="en-US" altLang="en-US" smtClean="0"/>
              <a:t>Population Models</a:t>
            </a:r>
          </a:p>
        </p:txBody>
      </p:sp>
      <p:sp>
        <p:nvSpPr>
          <p:cNvPr id="55299" name="Rectangle 3"/>
          <p:cNvSpPr>
            <a:spLocks noGrp="1" noChangeArrowheads="1"/>
          </p:cNvSpPr>
          <p:nvPr>
            <p:ph type="body" idx="1"/>
          </p:nvPr>
        </p:nvSpPr>
        <p:spPr/>
        <p:txBody>
          <a:bodyPr/>
          <a:lstStyle/>
          <a:p>
            <a:pPr eaLnBrk="1" hangingPunct="1">
              <a:lnSpc>
                <a:spcPct val="90000"/>
              </a:lnSpc>
            </a:pPr>
            <a:r>
              <a:rPr lang="en-US" altLang="en-US" smtClean="0"/>
              <a:t>Two historical models</a:t>
            </a:r>
          </a:p>
          <a:p>
            <a:pPr lvl="1" eaLnBrk="1" hangingPunct="1">
              <a:lnSpc>
                <a:spcPct val="90000"/>
              </a:lnSpc>
            </a:pPr>
            <a:r>
              <a:rPr lang="en-US" altLang="en-US" smtClean="0"/>
              <a:t>Generational Model</a:t>
            </a:r>
          </a:p>
          <a:p>
            <a:pPr lvl="1" eaLnBrk="1" hangingPunct="1">
              <a:lnSpc>
                <a:spcPct val="90000"/>
              </a:lnSpc>
            </a:pPr>
            <a:r>
              <a:rPr lang="en-US" altLang="en-US" smtClean="0"/>
              <a:t>Steady State Model</a:t>
            </a:r>
          </a:p>
          <a:p>
            <a:pPr lvl="2" eaLnBrk="1" hangingPunct="1">
              <a:lnSpc>
                <a:spcPct val="90000"/>
              </a:lnSpc>
            </a:pPr>
            <a:r>
              <a:rPr lang="en-US" altLang="en-US" smtClean="0"/>
              <a:t>Generational Gap</a:t>
            </a:r>
          </a:p>
          <a:p>
            <a:pPr lvl="2" eaLnBrk="1" hangingPunct="1">
              <a:lnSpc>
                <a:spcPct val="90000"/>
              </a:lnSpc>
            </a:pPr>
            <a:endParaRPr lang="en-US" altLang="en-US" smtClean="0"/>
          </a:p>
          <a:p>
            <a:pPr eaLnBrk="1" hangingPunct="1">
              <a:lnSpc>
                <a:spcPct val="90000"/>
              </a:lnSpc>
            </a:pPr>
            <a:r>
              <a:rPr lang="en-US" altLang="en-US" smtClean="0"/>
              <a:t>General model</a:t>
            </a:r>
          </a:p>
          <a:p>
            <a:pPr lvl="1" eaLnBrk="1" hangingPunct="1">
              <a:lnSpc>
                <a:spcPct val="90000"/>
              </a:lnSpc>
            </a:pPr>
            <a:r>
              <a:rPr lang="en-US" altLang="en-US" smtClean="0"/>
              <a:t>Population size</a:t>
            </a:r>
          </a:p>
          <a:p>
            <a:pPr lvl="1" eaLnBrk="1" hangingPunct="1">
              <a:lnSpc>
                <a:spcPct val="90000"/>
              </a:lnSpc>
            </a:pPr>
            <a:r>
              <a:rPr lang="en-US" altLang="en-US" smtClean="0"/>
              <a:t>Mating pool size</a:t>
            </a:r>
          </a:p>
          <a:p>
            <a:pPr lvl="1" eaLnBrk="1" hangingPunct="1">
              <a:lnSpc>
                <a:spcPct val="90000"/>
              </a:lnSpc>
            </a:pPr>
            <a:r>
              <a:rPr lang="en-US" altLang="en-US" smtClean="0"/>
              <a:t>Offspring pool size</a:t>
            </a:r>
          </a:p>
        </p:txBody>
      </p:sp>
    </p:spTree>
  </p:cSld>
  <p:clrMapOvr>
    <a:masterClrMapping/>
  </p:clrMapOvr>
  <p:transition>
    <p:push dir="u"/>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p:txBody>
          <a:bodyPr/>
          <a:lstStyle/>
          <a:p>
            <a:pPr eaLnBrk="1" hangingPunct="1"/>
            <a:r>
              <a:rPr lang="en-US" altLang="en-US" smtClean="0"/>
              <a:t>Parent selection</a:t>
            </a:r>
          </a:p>
        </p:txBody>
      </p:sp>
      <p:sp>
        <p:nvSpPr>
          <p:cNvPr id="56323" name="Rectangle 3"/>
          <p:cNvSpPr>
            <a:spLocks noGrp="1" noChangeArrowheads="1"/>
          </p:cNvSpPr>
          <p:nvPr>
            <p:ph type="body" idx="1"/>
          </p:nvPr>
        </p:nvSpPr>
        <p:spPr>
          <a:xfrm>
            <a:off x="304800" y="1752600"/>
            <a:ext cx="8262938" cy="4267200"/>
          </a:xfrm>
        </p:spPr>
        <p:txBody>
          <a:bodyPr/>
          <a:lstStyle/>
          <a:p>
            <a:pPr eaLnBrk="1" hangingPunct="1"/>
            <a:endParaRPr lang="en-US" altLang="en-US" smtClean="0"/>
          </a:p>
          <a:p>
            <a:pPr eaLnBrk="1" hangingPunct="1"/>
            <a:r>
              <a:rPr lang="en-US" altLang="en-US" smtClean="0"/>
              <a:t>Random</a:t>
            </a:r>
          </a:p>
          <a:p>
            <a:pPr eaLnBrk="1" hangingPunct="1"/>
            <a:r>
              <a:rPr lang="en-US" altLang="en-US" smtClean="0"/>
              <a:t>Fitness Based</a:t>
            </a:r>
          </a:p>
          <a:p>
            <a:pPr lvl="1" eaLnBrk="1" hangingPunct="1"/>
            <a:r>
              <a:rPr lang="en-US" altLang="en-US" smtClean="0"/>
              <a:t>Proportional Selection (FPS)</a:t>
            </a:r>
          </a:p>
          <a:p>
            <a:pPr lvl="1" eaLnBrk="1" hangingPunct="1"/>
            <a:r>
              <a:rPr lang="en-US" altLang="en-US" smtClean="0"/>
              <a:t>Rank-Based Selection</a:t>
            </a:r>
          </a:p>
          <a:p>
            <a:pPr eaLnBrk="1" hangingPunct="1"/>
            <a:r>
              <a:rPr lang="en-US" altLang="en-US" smtClean="0"/>
              <a:t>Genotypic/phenotypic Based</a:t>
            </a:r>
          </a:p>
          <a:p>
            <a:pPr eaLnBrk="1" hangingPunct="1"/>
            <a:endParaRPr lang="en-US" altLang="en-US" smtClean="0"/>
          </a:p>
        </p:txBody>
      </p:sp>
    </p:spTree>
  </p:cSld>
  <p:clrMapOvr>
    <a:masterClrMapping/>
  </p:clrMapOvr>
  <p:transition>
    <p:push dir="u"/>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a:xfrm>
            <a:off x="609600" y="152400"/>
            <a:ext cx="8382000" cy="914400"/>
          </a:xfrm>
        </p:spPr>
        <p:txBody>
          <a:bodyPr/>
          <a:lstStyle/>
          <a:p>
            <a:pPr eaLnBrk="1" hangingPunct="1"/>
            <a:r>
              <a:rPr lang="en-US" altLang="en-US" smtClean="0"/>
              <a:t>Fitness Proportional Selection</a:t>
            </a:r>
          </a:p>
        </p:txBody>
      </p:sp>
      <p:sp>
        <p:nvSpPr>
          <p:cNvPr id="57347" name="Rectangle 3"/>
          <p:cNvSpPr>
            <a:spLocks noGrp="1" noChangeArrowheads="1"/>
          </p:cNvSpPr>
          <p:nvPr>
            <p:ph type="body" idx="1"/>
          </p:nvPr>
        </p:nvSpPr>
        <p:spPr>
          <a:xfrm>
            <a:off x="304800" y="1752600"/>
            <a:ext cx="8262938" cy="4267200"/>
          </a:xfrm>
        </p:spPr>
        <p:txBody>
          <a:bodyPr/>
          <a:lstStyle/>
          <a:p>
            <a:pPr lvl="1" eaLnBrk="1" hangingPunct="1"/>
            <a:r>
              <a:rPr lang="en-US" altLang="en-US" smtClean="0"/>
              <a:t>High risk of premature convergence</a:t>
            </a:r>
          </a:p>
          <a:p>
            <a:pPr lvl="1" eaLnBrk="1" hangingPunct="1"/>
            <a:r>
              <a:rPr lang="en-US" altLang="en-US" smtClean="0"/>
              <a:t>Uneven selective pressure</a:t>
            </a:r>
          </a:p>
          <a:p>
            <a:pPr lvl="1" eaLnBrk="1" hangingPunct="1"/>
            <a:r>
              <a:rPr lang="en-US" altLang="en-US" smtClean="0"/>
              <a:t>Fitness function not transposition invariant</a:t>
            </a:r>
          </a:p>
          <a:p>
            <a:pPr lvl="1" eaLnBrk="1" hangingPunct="1"/>
            <a:r>
              <a:rPr lang="en-US" altLang="en-US" smtClean="0"/>
              <a:t>Windowing</a:t>
            </a:r>
          </a:p>
          <a:p>
            <a:pPr lvl="2" eaLnBrk="1" hangingPunct="1"/>
            <a:r>
              <a:rPr lang="en-US" altLang="en-US" smtClean="0"/>
              <a:t>f’(x)=f(x)-</a:t>
            </a:r>
            <a:r>
              <a:rPr lang="el-GR" altLang="en-US" smtClean="0"/>
              <a:t>β</a:t>
            </a:r>
            <a:r>
              <a:rPr lang="en-US" altLang="en-US" baseline="30000" smtClean="0"/>
              <a:t>t </a:t>
            </a:r>
            <a:r>
              <a:rPr lang="en-US" altLang="en-US" smtClean="0"/>
              <a:t>with </a:t>
            </a:r>
            <a:r>
              <a:rPr lang="el-GR" altLang="en-US" smtClean="0"/>
              <a:t>β</a:t>
            </a:r>
            <a:r>
              <a:rPr lang="en-US" altLang="en-US" baseline="30000" smtClean="0"/>
              <a:t>t</a:t>
            </a:r>
            <a:r>
              <a:rPr lang="en-US" altLang="en-US" smtClean="0"/>
              <a:t>=min</a:t>
            </a:r>
            <a:r>
              <a:rPr lang="en-US" altLang="en-US" baseline="-25000" smtClean="0"/>
              <a:t>y in P</a:t>
            </a:r>
            <a:r>
              <a:rPr lang="en-US" altLang="en-US" baseline="30000" smtClean="0"/>
              <a:t>t</a:t>
            </a:r>
            <a:r>
              <a:rPr lang="en-US" altLang="en-US" smtClean="0"/>
              <a:t>f(y)</a:t>
            </a:r>
          </a:p>
          <a:p>
            <a:pPr lvl="2" eaLnBrk="1" hangingPunct="1"/>
            <a:r>
              <a:rPr lang="en-US" altLang="en-US" smtClean="0"/>
              <a:t>Dampen by averaging </a:t>
            </a:r>
            <a:r>
              <a:rPr lang="el-GR" altLang="en-US" smtClean="0"/>
              <a:t>β</a:t>
            </a:r>
            <a:r>
              <a:rPr lang="en-US" altLang="en-US" baseline="30000" smtClean="0"/>
              <a:t>t</a:t>
            </a:r>
            <a:r>
              <a:rPr lang="en-US" altLang="en-US" smtClean="0"/>
              <a:t> over last </a:t>
            </a:r>
            <a:r>
              <a:rPr lang="en-US" altLang="en-US" i="1" smtClean="0"/>
              <a:t>k</a:t>
            </a:r>
            <a:r>
              <a:rPr lang="en-US" altLang="en-US" smtClean="0"/>
              <a:t> gens</a:t>
            </a:r>
          </a:p>
          <a:p>
            <a:pPr lvl="1" eaLnBrk="1" hangingPunct="1"/>
            <a:r>
              <a:rPr lang="en-US" altLang="en-US" smtClean="0"/>
              <a:t>Goldberg’s Sigma Scaling</a:t>
            </a:r>
          </a:p>
          <a:p>
            <a:pPr lvl="2" eaLnBrk="1" hangingPunct="1"/>
            <a:r>
              <a:rPr lang="en-US" altLang="en-US" smtClean="0"/>
              <a:t>f’(x)=max(f(</a:t>
            </a:r>
            <a:r>
              <a:rPr lang="en-US" altLang="en-US" i="1" smtClean="0"/>
              <a:t>x</a:t>
            </a:r>
            <a:r>
              <a:rPr lang="en-US" altLang="en-US" smtClean="0"/>
              <a:t>)-(f</a:t>
            </a:r>
            <a:r>
              <a:rPr lang="en-US" altLang="en-US" baseline="-25000" smtClean="0"/>
              <a:t>avg</a:t>
            </a:r>
            <a:r>
              <a:rPr lang="en-US" altLang="en-US" smtClean="0"/>
              <a:t>-c*</a:t>
            </a:r>
            <a:r>
              <a:rPr lang="el-GR" altLang="en-US" smtClean="0"/>
              <a:t>δ</a:t>
            </a:r>
            <a:r>
              <a:rPr lang="en-US" altLang="en-US" baseline="-25000" smtClean="0"/>
              <a:t>f</a:t>
            </a:r>
            <a:r>
              <a:rPr lang="en-US" altLang="en-US" smtClean="0"/>
              <a:t>),0.0) with </a:t>
            </a:r>
            <a:r>
              <a:rPr lang="en-US" altLang="en-US" i="1" smtClean="0"/>
              <a:t>c</a:t>
            </a:r>
            <a:r>
              <a:rPr lang="en-US" altLang="en-US" smtClean="0"/>
              <a:t>=2 and </a:t>
            </a:r>
            <a:r>
              <a:rPr lang="el-GR" altLang="en-US" smtClean="0"/>
              <a:t>δ</a:t>
            </a:r>
            <a:r>
              <a:rPr lang="en-US" altLang="en-US" baseline="-25000" smtClean="0"/>
              <a:t>f </a:t>
            </a:r>
            <a:r>
              <a:rPr lang="en-US" altLang="en-US" smtClean="0"/>
              <a:t>is the standard deviation in the population</a:t>
            </a:r>
          </a:p>
        </p:txBody>
      </p:sp>
    </p:spTree>
  </p:cSld>
  <p:clrMapOvr>
    <a:masterClrMapping/>
  </p:clrMapOvr>
  <p:transition>
    <p:push dir="u"/>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a:xfrm>
            <a:off x="609600" y="304800"/>
            <a:ext cx="8382000" cy="1216025"/>
          </a:xfrm>
        </p:spPr>
        <p:txBody>
          <a:bodyPr/>
          <a:lstStyle/>
          <a:p>
            <a:pPr eaLnBrk="1" hangingPunct="1"/>
            <a:r>
              <a:rPr lang="en-US" altLang="en-US" smtClean="0"/>
              <a:t>Rank-Based Selection</a:t>
            </a:r>
          </a:p>
        </p:txBody>
      </p:sp>
      <p:sp>
        <p:nvSpPr>
          <p:cNvPr id="58371" name="Rectangle 3"/>
          <p:cNvSpPr>
            <a:spLocks noGrp="1" noChangeArrowheads="1"/>
          </p:cNvSpPr>
          <p:nvPr>
            <p:ph type="body" idx="1"/>
          </p:nvPr>
        </p:nvSpPr>
        <p:spPr>
          <a:xfrm>
            <a:off x="304800" y="1752600"/>
            <a:ext cx="8262938" cy="4267200"/>
          </a:xfrm>
        </p:spPr>
        <p:txBody>
          <a:bodyPr/>
          <a:lstStyle/>
          <a:p>
            <a:pPr lvl="1" eaLnBrk="1" hangingPunct="1"/>
            <a:r>
              <a:rPr lang="en-US" altLang="en-US" smtClean="0"/>
              <a:t>Mapping function (ala SA cooling schedule)</a:t>
            </a:r>
          </a:p>
          <a:p>
            <a:pPr lvl="1" eaLnBrk="1" hangingPunct="1"/>
            <a:r>
              <a:rPr lang="en-US" altLang="en-US" smtClean="0"/>
              <a:t>Exponential Ranking</a:t>
            </a:r>
          </a:p>
          <a:p>
            <a:pPr lvl="1" eaLnBrk="1" hangingPunct="1"/>
            <a:r>
              <a:rPr lang="en-US" altLang="en-US" smtClean="0"/>
              <a:t>Linear ranking</a:t>
            </a:r>
          </a:p>
          <a:p>
            <a:pPr eaLnBrk="1" hangingPunct="1"/>
            <a:endParaRPr lang="en-US" altLang="en-US" smtClean="0"/>
          </a:p>
        </p:txBody>
      </p:sp>
    </p:spTree>
  </p:cSld>
  <p:clrMapOvr>
    <a:masterClrMapping/>
  </p:clrMapOvr>
  <p:transition>
    <p:push dir="u"/>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p:txBody>
          <a:bodyPr/>
          <a:lstStyle/>
          <a:p>
            <a:pPr eaLnBrk="1" hangingPunct="1"/>
            <a:r>
              <a:rPr lang="en-US" altLang="en-US" smtClean="0"/>
              <a:t>Sampling methods</a:t>
            </a:r>
          </a:p>
        </p:txBody>
      </p:sp>
      <p:sp>
        <p:nvSpPr>
          <p:cNvPr id="59395" name="Rectangle 3"/>
          <p:cNvSpPr>
            <a:spLocks noGrp="1" noChangeArrowheads="1"/>
          </p:cNvSpPr>
          <p:nvPr>
            <p:ph type="body" idx="1"/>
          </p:nvPr>
        </p:nvSpPr>
        <p:spPr/>
        <p:txBody>
          <a:bodyPr/>
          <a:lstStyle/>
          <a:p>
            <a:pPr eaLnBrk="1" hangingPunct="1"/>
            <a:r>
              <a:rPr lang="en-US" altLang="en-US" smtClean="0"/>
              <a:t>Roulette Wheel</a:t>
            </a:r>
          </a:p>
          <a:p>
            <a:pPr eaLnBrk="1" hangingPunct="1"/>
            <a:r>
              <a:rPr lang="en-US" altLang="en-US" smtClean="0"/>
              <a:t>Stochastic Universal Sampling (SUS)</a:t>
            </a:r>
          </a:p>
        </p:txBody>
      </p:sp>
    </p:spTree>
  </p:cSld>
  <p:clrMapOvr>
    <a:masterClrMapping/>
  </p:clrMapOvr>
  <p:transition>
    <p:push dir="u"/>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p:txBody>
          <a:bodyPr/>
          <a:lstStyle/>
          <a:p>
            <a:r>
              <a:rPr lang="en-US" altLang="en-US" dirty="0" smtClean="0"/>
              <a:t>Search Space</a:t>
            </a:r>
          </a:p>
        </p:txBody>
      </p:sp>
      <p:sp>
        <p:nvSpPr>
          <p:cNvPr id="22531" name="Content Placeholder 2"/>
          <p:cNvSpPr>
            <a:spLocks noGrp="1"/>
          </p:cNvSpPr>
          <p:nvPr>
            <p:ph idx="1"/>
          </p:nvPr>
        </p:nvSpPr>
        <p:spPr/>
        <p:txBody>
          <a:bodyPr/>
          <a:lstStyle/>
          <a:p>
            <a:r>
              <a:rPr lang="en-GB" altLang="en-US" dirty="0" smtClean="0"/>
              <a:t>A </a:t>
            </a:r>
            <a:r>
              <a:rPr lang="en-GB" altLang="en-US" b="1" i="1" dirty="0" smtClean="0"/>
              <a:t>search space </a:t>
            </a:r>
            <a:r>
              <a:rPr lang="en-GB" altLang="en-US" dirty="0" smtClean="0"/>
              <a:t>contains the set of all possible solutions</a:t>
            </a:r>
          </a:p>
          <a:p>
            <a:r>
              <a:rPr lang="en-GB" altLang="en-US" dirty="0" smtClean="0"/>
              <a:t>A </a:t>
            </a:r>
            <a:r>
              <a:rPr lang="en-GB" altLang="en-US" b="1" dirty="0" smtClean="0"/>
              <a:t>search space generator </a:t>
            </a:r>
            <a:r>
              <a:rPr lang="en-GB" altLang="en-US" dirty="0" smtClean="0"/>
              <a:t>is </a:t>
            </a:r>
            <a:r>
              <a:rPr lang="en-GB" altLang="en-US" i="1" dirty="0" smtClean="0"/>
              <a:t>complete</a:t>
            </a:r>
            <a:r>
              <a:rPr lang="en-GB" altLang="en-US" dirty="0" smtClean="0"/>
              <a:t> if it can generate the entire search space</a:t>
            </a:r>
          </a:p>
          <a:p>
            <a:r>
              <a:rPr lang="en-GB" altLang="en-US" dirty="0" smtClean="0"/>
              <a:t>An </a:t>
            </a:r>
            <a:r>
              <a:rPr lang="en-GB" altLang="en-US" b="1" i="1" dirty="0" smtClean="0"/>
              <a:t>objective function </a:t>
            </a:r>
            <a:r>
              <a:rPr lang="en-GB" altLang="en-US" dirty="0" smtClean="0"/>
              <a:t>tests the </a:t>
            </a:r>
            <a:r>
              <a:rPr lang="en-GB" altLang="en-US" i="1" dirty="0" smtClean="0"/>
              <a:t>quality of a solution</a:t>
            </a:r>
          </a:p>
          <a:p>
            <a:r>
              <a:rPr lang="en-US" dirty="0"/>
              <a:t>A </a:t>
            </a:r>
            <a:r>
              <a:rPr lang="en-US" b="1" dirty="0"/>
              <a:t>heuristic </a:t>
            </a:r>
            <a:r>
              <a:rPr lang="en-US" dirty="0"/>
              <a:t>is a problem-dependent rule-of-thumb</a:t>
            </a:r>
            <a:endParaRPr lang="en-GB" altLang="en-US" i="1" dirty="0" smtClean="0"/>
          </a:p>
        </p:txBody>
      </p:sp>
    </p:spTree>
  </p:cSld>
  <p:clrMapOvr>
    <a:masterClrMapping/>
  </p:clrMapOvr>
  <p:transition>
    <p:push dir="u"/>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p:txBody>
          <a:bodyPr/>
          <a:lstStyle/>
          <a:p>
            <a:pPr eaLnBrk="1" hangingPunct="1"/>
            <a:r>
              <a:rPr lang="en-US" altLang="en-US" smtClean="0"/>
              <a:t>Rank based sampling methods</a:t>
            </a:r>
          </a:p>
        </p:txBody>
      </p:sp>
      <p:sp>
        <p:nvSpPr>
          <p:cNvPr id="60419" name="Rectangle 3"/>
          <p:cNvSpPr>
            <a:spLocks noGrp="1" noChangeArrowheads="1"/>
          </p:cNvSpPr>
          <p:nvPr>
            <p:ph type="body" idx="1"/>
          </p:nvPr>
        </p:nvSpPr>
        <p:spPr/>
        <p:txBody>
          <a:bodyPr/>
          <a:lstStyle/>
          <a:p>
            <a:pPr eaLnBrk="1" hangingPunct="1"/>
            <a:r>
              <a:rPr lang="en-US" altLang="en-US" smtClean="0"/>
              <a:t>Tournament Selection</a:t>
            </a:r>
          </a:p>
          <a:p>
            <a:pPr lvl="1" eaLnBrk="1" hangingPunct="1"/>
            <a:r>
              <a:rPr lang="en-US" altLang="en-US" smtClean="0"/>
              <a:t>Tournament Size</a:t>
            </a:r>
          </a:p>
        </p:txBody>
      </p:sp>
    </p:spTree>
  </p:cSld>
  <p:clrMapOvr>
    <a:masterClrMapping/>
  </p:clrMapOvr>
  <p:transition>
    <p:push dir="u"/>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p:txBody>
          <a:bodyPr/>
          <a:lstStyle/>
          <a:p>
            <a:pPr eaLnBrk="1" hangingPunct="1"/>
            <a:r>
              <a:rPr lang="en-US" altLang="en-US" smtClean="0"/>
              <a:t>Survivor selection</a:t>
            </a:r>
          </a:p>
        </p:txBody>
      </p:sp>
      <p:sp>
        <p:nvSpPr>
          <p:cNvPr id="61443" name="Rectangle 3"/>
          <p:cNvSpPr>
            <a:spLocks noGrp="1" noChangeArrowheads="1"/>
          </p:cNvSpPr>
          <p:nvPr>
            <p:ph type="body" idx="1"/>
          </p:nvPr>
        </p:nvSpPr>
        <p:spPr/>
        <p:txBody>
          <a:bodyPr/>
          <a:lstStyle/>
          <a:p>
            <a:pPr eaLnBrk="1" hangingPunct="1"/>
            <a:r>
              <a:rPr lang="en-US" altLang="en-US" smtClean="0"/>
              <a:t>Age-based</a:t>
            </a:r>
          </a:p>
          <a:p>
            <a:pPr eaLnBrk="1" hangingPunct="1"/>
            <a:r>
              <a:rPr lang="en-US" altLang="en-US" smtClean="0"/>
              <a:t>Fitness-based</a:t>
            </a:r>
          </a:p>
          <a:p>
            <a:pPr lvl="1" eaLnBrk="1" hangingPunct="1"/>
            <a:r>
              <a:rPr lang="en-US" altLang="en-US" smtClean="0"/>
              <a:t>Truncation</a:t>
            </a:r>
          </a:p>
          <a:p>
            <a:pPr eaLnBrk="1" hangingPunct="1"/>
            <a:r>
              <a:rPr lang="en-US" altLang="en-US" smtClean="0"/>
              <a:t>Elitism</a:t>
            </a:r>
          </a:p>
        </p:txBody>
      </p:sp>
    </p:spTree>
  </p:cSld>
  <p:clrMapOvr>
    <a:masterClrMapping/>
  </p:clrMapOvr>
  <p:transition>
    <p:push dir="u"/>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p:txBody>
          <a:bodyPr/>
          <a:lstStyle/>
          <a:p>
            <a:pPr eaLnBrk="1" hangingPunct="1"/>
            <a:r>
              <a:rPr lang="en-US" altLang="en-US" smtClean="0"/>
              <a:t>Termination</a:t>
            </a:r>
          </a:p>
        </p:txBody>
      </p:sp>
      <p:sp>
        <p:nvSpPr>
          <p:cNvPr id="62467" name="Rectangle 3"/>
          <p:cNvSpPr>
            <a:spLocks noGrp="1" noChangeArrowheads="1"/>
          </p:cNvSpPr>
          <p:nvPr>
            <p:ph type="body" idx="1"/>
          </p:nvPr>
        </p:nvSpPr>
        <p:spPr/>
        <p:txBody>
          <a:bodyPr/>
          <a:lstStyle/>
          <a:p>
            <a:pPr eaLnBrk="1" hangingPunct="1"/>
            <a:r>
              <a:rPr lang="en-US" altLang="en-US" smtClean="0"/>
              <a:t>CPU time / wall time</a:t>
            </a:r>
          </a:p>
          <a:p>
            <a:pPr eaLnBrk="1" hangingPunct="1"/>
            <a:r>
              <a:rPr lang="en-US" altLang="en-US" smtClean="0"/>
              <a:t>Number of fitness evaluations</a:t>
            </a:r>
          </a:p>
          <a:p>
            <a:pPr eaLnBrk="1" hangingPunct="1"/>
            <a:r>
              <a:rPr lang="en-US" altLang="en-US" smtClean="0"/>
              <a:t>Lack of fitness improvement</a:t>
            </a:r>
          </a:p>
          <a:p>
            <a:pPr eaLnBrk="1" hangingPunct="1"/>
            <a:r>
              <a:rPr lang="en-US" altLang="en-US" smtClean="0"/>
              <a:t>Lack of genetic diversity</a:t>
            </a:r>
          </a:p>
          <a:p>
            <a:pPr eaLnBrk="1" hangingPunct="1"/>
            <a:r>
              <a:rPr lang="en-US" altLang="en-US" smtClean="0"/>
              <a:t>Solution quality / solution found</a:t>
            </a:r>
          </a:p>
          <a:p>
            <a:pPr eaLnBrk="1" hangingPunct="1"/>
            <a:r>
              <a:rPr lang="en-US" altLang="en-US" smtClean="0"/>
              <a:t>Combination of the above</a:t>
            </a:r>
          </a:p>
        </p:txBody>
      </p:sp>
    </p:spTree>
  </p:cSld>
  <p:clrMapOvr>
    <a:masterClrMapping/>
  </p:clrMapOvr>
  <p:transition>
    <p:push dir="u"/>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p:txBody>
          <a:bodyPr/>
          <a:lstStyle/>
          <a:p>
            <a:pPr eaLnBrk="1" hangingPunct="1"/>
            <a:r>
              <a:rPr lang="en-US" altLang="en-US" smtClean="0"/>
              <a:t>Behavioral observables</a:t>
            </a:r>
          </a:p>
        </p:txBody>
      </p:sp>
      <p:sp>
        <p:nvSpPr>
          <p:cNvPr id="63491" name="Rectangle 3"/>
          <p:cNvSpPr>
            <a:spLocks noGrp="1" noChangeArrowheads="1"/>
          </p:cNvSpPr>
          <p:nvPr>
            <p:ph type="body" idx="1"/>
          </p:nvPr>
        </p:nvSpPr>
        <p:spPr/>
        <p:txBody>
          <a:bodyPr/>
          <a:lstStyle/>
          <a:p>
            <a:pPr eaLnBrk="1" hangingPunct="1"/>
            <a:r>
              <a:rPr lang="en-US" altLang="en-US" smtClean="0"/>
              <a:t>Selective pressure</a:t>
            </a:r>
          </a:p>
          <a:p>
            <a:pPr eaLnBrk="1" hangingPunct="1"/>
            <a:r>
              <a:rPr lang="en-US" altLang="en-US" smtClean="0"/>
              <a:t>Population diversity</a:t>
            </a:r>
          </a:p>
          <a:p>
            <a:pPr lvl="1" eaLnBrk="1" hangingPunct="1"/>
            <a:r>
              <a:rPr lang="en-US" altLang="en-US" smtClean="0"/>
              <a:t>Fitness values</a:t>
            </a:r>
          </a:p>
          <a:p>
            <a:pPr lvl="1" eaLnBrk="1" hangingPunct="1"/>
            <a:r>
              <a:rPr lang="en-US" altLang="en-US" smtClean="0"/>
              <a:t>Phenotypes</a:t>
            </a:r>
          </a:p>
          <a:p>
            <a:pPr lvl="1" eaLnBrk="1" hangingPunct="1"/>
            <a:r>
              <a:rPr lang="en-US" altLang="en-US" smtClean="0"/>
              <a:t>Genotypes</a:t>
            </a:r>
          </a:p>
          <a:p>
            <a:pPr lvl="1" eaLnBrk="1" hangingPunct="1"/>
            <a:r>
              <a:rPr lang="en-US" altLang="en-US" smtClean="0"/>
              <a:t>Alleles</a:t>
            </a:r>
          </a:p>
        </p:txBody>
      </p:sp>
    </p:spTree>
  </p:cSld>
  <p:clrMapOvr>
    <a:masterClrMapping/>
  </p:clrMapOvr>
  <p:transition>
    <p:push dir="u"/>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Title 1"/>
          <p:cNvSpPr>
            <a:spLocks noGrp="1"/>
          </p:cNvSpPr>
          <p:nvPr>
            <p:ph type="title"/>
          </p:nvPr>
        </p:nvSpPr>
        <p:spPr/>
        <p:txBody>
          <a:bodyPr/>
          <a:lstStyle/>
          <a:p>
            <a:r>
              <a:rPr lang="en-US" altLang="en-US" smtClean="0"/>
              <a:t>EA dynamics (1)</a:t>
            </a:r>
          </a:p>
        </p:txBody>
      </p:sp>
      <p:sp>
        <p:nvSpPr>
          <p:cNvPr id="3" name="Content Placeholder 2"/>
          <p:cNvSpPr>
            <a:spLocks noGrp="1"/>
          </p:cNvSpPr>
          <p:nvPr>
            <p:ph idx="1"/>
          </p:nvPr>
        </p:nvSpPr>
        <p:spPr>
          <a:xfrm>
            <a:off x="152400" y="1752600"/>
            <a:ext cx="8763000" cy="4267200"/>
          </a:xfrm>
        </p:spPr>
        <p:txBody>
          <a:bodyPr/>
          <a:lstStyle/>
          <a:p>
            <a:pPr marL="0" indent="0">
              <a:buFont typeface="Wingdings" panose="05000000000000000000" pitchFamily="2" charset="2"/>
              <a:buNone/>
              <a:defRPr/>
            </a:pPr>
            <a:r>
              <a:rPr lang="en-US" dirty="0" smtClean="0"/>
              <a:t>EV:</a:t>
            </a:r>
          </a:p>
          <a:p>
            <a:pPr>
              <a:defRPr/>
            </a:pPr>
            <a:r>
              <a:rPr lang="en-US" dirty="0" smtClean="0"/>
              <a:t>Randomly generate initial population</a:t>
            </a:r>
          </a:p>
          <a:p>
            <a:pPr>
              <a:defRPr/>
            </a:pPr>
            <a:r>
              <a:rPr lang="en-US" dirty="0" smtClean="0"/>
              <a:t>Do Forever:</a:t>
            </a:r>
          </a:p>
          <a:p>
            <a:pPr lvl="1">
              <a:defRPr/>
            </a:pPr>
            <a:r>
              <a:rPr lang="en-US" dirty="0" smtClean="0"/>
              <a:t>Randomly select a parent</a:t>
            </a:r>
          </a:p>
          <a:p>
            <a:pPr lvl="1">
              <a:defRPr/>
            </a:pPr>
            <a:r>
              <a:rPr lang="en-US" dirty="0" smtClean="0"/>
              <a:t>Clone selected parent and mutate offspring</a:t>
            </a:r>
          </a:p>
          <a:p>
            <a:pPr lvl="1">
              <a:defRPr/>
            </a:pPr>
            <a:r>
              <a:rPr lang="en-US" dirty="0" smtClean="0"/>
              <a:t>Randomly select an adult and terminate the less fit of the selected adult and the offspring</a:t>
            </a:r>
            <a:endParaRPr lang="en-US" dirty="0"/>
          </a:p>
        </p:txBody>
      </p:sp>
    </p:spTree>
  </p:cSld>
  <p:clrMapOvr>
    <a:masterClrMapping/>
  </p:clrMapOvr>
  <p:transition>
    <p:push dir="u"/>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Title 1"/>
          <p:cNvSpPr>
            <a:spLocks noGrp="1"/>
          </p:cNvSpPr>
          <p:nvPr>
            <p:ph type="title"/>
          </p:nvPr>
        </p:nvSpPr>
        <p:spPr/>
        <p:txBody>
          <a:bodyPr/>
          <a:lstStyle/>
          <a:p>
            <a:r>
              <a:rPr lang="en-US" altLang="en-US" smtClean="0"/>
              <a:t>EA dynamics (2)</a:t>
            </a:r>
          </a:p>
        </p:txBody>
      </p:sp>
      <p:sp>
        <p:nvSpPr>
          <p:cNvPr id="3" name="Content Placeholder 2"/>
          <p:cNvSpPr>
            <a:spLocks noGrp="1"/>
          </p:cNvSpPr>
          <p:nvPr>
            <p:ph idx="1"/>
          </p:nvPr>
        </p:nvSpPr>
        <p:spPr>
          <a:xfrm>
            <a:off x="0" y="1752600"/>
            <a:ext cx="9144000" cy="4267200"/>
          </a:xfrm>
        </p:spPr>
        <p:txBody>
          <a:bodyPr/>
          <a:lstStyle/>
          <a:p>
            <a:pPr>
              <a:defRPr/>
            </a:pPr>
            <a:r>
              <a:rPr lang="en-US" dirty="0" smtClean="0"/>
              <a:t>EV’s behavior on f(x1,x2)=x1</a:t>
            </a:r>
            <a:r>
              <a:rPr lang="en-US" baseline="30000" dirty="0" smtClean="0"/>
              <a:t>2</a:t>
            </a:r>
            <a:r>
              <a:rPr lang="en-US" dirty="0" smtClean="0"/>
              <a:t> + x2</a:t>
            </a:r>
            <a:r>
              <a:rPr lang="en-US" baseline="30000" dirty="0" smtClean="0"/>
              <a:t>2</a:t>
            </a:r>
          </a:p>
          <a:p>
            <a:pPr marL="514350" indent="-514350">
              <a:buFont typeface="+mj-lt"/>
              <a:buAutoNum type="arabicPeriod"/>
              <a:defRPr/>
            </a:pPr>
            <a:r>
              <a:rPr lang="en-US" sz="2800" dirty="0" smtClean="0"/>
              <a:t>EV will randomly converge to a homogeneous fixed point on one of the peaks</a:t>
            </a:r>
          </a:p>
          <a:p>
            <a:pPr marL="514350" indent="-514350">
              <a:buFont typeface="+mj-lt"/>
              <a:buAutoNum type="arabicPeriod"/>
              <a:defRPr/>
            </a:pPr>
            <a:r>
              <a:rPr lang="en-US" sz="2800" dirty="0" smtClean="0"/>
              <a:t>EV’s population will split into four subpopulations, each converged on one of the peaks</a:t>
            </a:r>
          </a:p>
          <a:p>
            <a:pPr marL="514350" indent="-514350">
              <a:buFont typeface="+mj-lt"/>
              <a:buAutoNum type="arabicPeriod"/>
              <a:defRPr/>
            </a:pPr>
            <a:r>
              <a:rPr lang="en-US" sz="2800" dirty="0" smtClean="0"/>
              <a:t>EV will oscillate indefinitely among the peaks</a:t>
            </a:r>
          </a:p>
          <a:p>
            <a:pPr marL="514350" indent="-514350">
              <a:buFont typeface="+mj-lt"/>
              <a:buAutoNum type="arabicPeriod"/>
              <a:defRPr/>
            </a:pPr>
            <a:r>
              <a:rPr lang="en-US" sz="2800" dirty="0" smtClean="0"/>
              <a:t>Opposing pressures result in a dynamic equilibrium in the middle of the valley</a:t>
            </a:r>
            <a:endParaRPr lang="en-US" sz="2800" dirty="0"/>
          </a:p>
        </p:txBody>
      </p:sp>
    </p:spTree>
  </p:cSld>
  <p:clrMapOvr>
    <a:masterClrMapping/>
  </p:clrMapOvr>
  <p:transition>
    <p:push dir="u"/>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Title 1"/>
          <p:cNvSpPr>
            <a:spLocks noGrp="1"/>
          </p:cNvSpPr>
          <p:nvPr>
            <p:ph type="title"/>
          </p:nvPr>
        </p:nvSpPr>
        <p:spPr/>
        <p:txBody>
          <a:bodyPr/>
          <a:lstStyle/>
          <a:p>
            <a:r>
              <a:rPr lang="en-US" altLang="en-US" smtClean="0"/>
              <a:t>Constraint Handling</a:t>
            </a:r>
          </a:p>
        </p:txBody>
      </p:sp>
      <p:sp>
        <p:nvSpPr>
          <p:cNvPr id="66563" name="Content Placeholder 2"/>
          <p:cNvSpPr>
            <a:spLocks noGrp="1"/>
          </p:cNvSpPr>
          <p:nvPr>
            <p:ph idx="1"/>
          </p:nvPr>
        </p:nvSpPr>
        <p:spPr/>
        <p:txBody>
          <a:bodyPr/>
          <a:lstStyle/>
          <a:p>
            <a:r>
              <a:rPr lang="en-US" altLang="en-US" smtClean="0"/>
              <a:t>Ignore constraints</a:t>
            </a:r>
          </a:p>
          <a:p>
            <a:r>
              <a:rPr lang="en-US" altLang="en-US" smtClean="0"/>
              <a:t>Kill invalid offspring</a:t>
            </a:r>
          </a:p>
          <a:p>
            <a:r>
              <a:rPr lang="en-US" altLang="en-US" smtClean="0"/>
              <a:t>Feasible phenotype mapping decoder</a:t>
            </a:r>
          </a:p>
          <a:p>
            <a:r>
              <a:rPr lang="en-US" altLang="en-US" smtClean="0"/>
              <a:t>Repair function</a:t>
            </a:r>
          </a:p>
          <a:p>
            <a:r>
              <a:rPr lang="en-US" altLang="en-US" smtClean="0"/>
              <a:t>Feasible solution space closed under variation operators</a:t>
            </a:r>
          </a:p>
          <a:p>
            <a:r>
              <a:rPr lang="en-US" altLang="en-US" smtClean="0"/>
              <a:t>Penalty function</a:t>
            </a:r>
          </a:p>
          <a:p>
            <a:endParaRPr lang="en-US" altLang="en-US" smtClean="0"/>
          </a:p>
        </p:txBody>
      </p:sp>
    </p:spTree>
  </p:cSld>
  <p:clrMapOvr>
    <a:masterClrMapping/>
  </p:clrMapOvr>
  <p:transition>
    <p:push dir="u"/>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Title 1"/>
          <p:cNvSpPr>
            <a:spLocks noGrp="1"/>
          </p:cNvSpPr>
          <p:nvPr>
            <p:ph type="title"/>
          </p:nvPr>
        </p:nvSpPr>
        <p:spPr/>
        <p:txBody>
          <a:bodyPr/>
          <a:lstStyle/>
          <a:p>
            <a:r>
              <a:rPr lang="en-US" altLang="en-US" smtClean="0"/>
              <a:t>Ignore constraints</a:t>
            </a:r>
          </a:p>
        </p:txBody>
      </p:sp>
      <p:sp>
        <p:nvSpPr>
          <p:cNvPr id="67587" name="Content Placeholder 2"/>
          <p:cNvSpPr>
            <a:spLocks noGrp="1"/>
          </p:cNvSpPr>
          <p:nvPr>
            <p:ph idx="1"/>
          </p:nvPr>
        </p:nvSpPr>
        <p:spPr/>
        <p:txBody>
          <a:bodyPr/>
          <a:lstStyle/>
          <a:p>
            <a:r>
              <a:rPr lang="en-US" altLang="en-US" smtClean="0"/>
              <a:t> Ignore the constraints under the motto: all is well that ends well</a:t>
            </a:r>
          </a:p>
        </p:txBody>
      </p:sp>
    </p:spTree>
  </p:cSld>
  <p:clrMapOvr>
    <a:masterClrMapping/>
  </p:clrMapOvr>
  <p:transition>
    <p:push dir="u"/>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Title 1"/>
          <p:cNvSpPr>
            <a:spLocks noGrp="1"/>
          </p:cNvSpPr>
          <p:nvPr>
            <p:ph type="title"/>
          </p:nvPr>
        </p:nvSpPr>
        <p:spPr/>
        <p:txBody>
          <a:bodyPr/>
          <a:lstStyle/>
          <a:p>
            <a:r>
              <a:rPr lang="en-US" altLang="en-US" smtClean="0"/>
              <a:t>Kill invalid offspring</a:t>
            </a:r>
          </a:p>
        </p:txBody>
      </p:sp>
      <p:sp>
        <p:nvSpPr>
          <p:cNvPr id="68611" name="Content Placeholder 2"/>
          <p:cNvSpPr>
            <a:spLocks noGrp="1"/>
          </p:cNvSpPr>
          <p:nvPr>
            <p:ph idx="1"/>
          </p:nvPr>
        </p:nvSpPr>
        <p:spPr/>
        <p:txBody>
          <a:bodyPr/>
          <a:lstStyle/>
          <a:p>
            <a:endParaRPr lang="en-US" altLang="en-US" smtClean="0"/>
          </a:p>
        </p:txBody>
      </p:sp>
    </p:spTree>
  </p:cSld>
  <p:clrMapOvr>
    <a:masterClrMapping/>
  </p:clrMapOvr>
  <p:transition>
    <p:push dir="u"/>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Title 1"/>
          <p:cNvSpPr>
            <a:spLocks noGrp="1"/>
          </p:cNvSpPr>
          <p:nvPr>
            <p:ph type="title"/>
          </p:nvPr>
        </p:nvSpPr>
        <p:spPr>
          <a:xfrm>
            <a:off x="566738" y="304800"/>
            <a:ext cx="8001000" cy="1216025"/>
          </a:xfrm>
        </p:spPr>
        <p:txBody>
          <a:bodyPr/>
          <a:lstStyle/>
          <a:p>
            <a:r>
              <a:rPr lang="en-US" altLang="en-US" smtClean="0"/>
              <a:t>Feasible phenotype mapping decoder</a:t>
            </a:r>
          </a:p>
        </p:txBody>
      </p:sp>
      <p:sp>
        <p:nvSpPr>
          <p:cNvPr id="69635" name="Content Placeholder 2"/>
          <p:cNvSpPr>
            <a:spLocks noGrp="1"/>
          </p:cNvSpPr>
          <p:nvPr>
            <p:ph idx="1"/>
          </p:nvPr>
        </p:nvSpPr>
        <p:spPr/>
        <p:txBody>
          <a:bodyPr/>
          <a:lstStyle/>
          <a:p>
            <a:endParaRPr lang="en-US" altLang="en-US" smtClean="0"/>
          </a:p>
        </p:txBody>
      </p:sp>
    </p:spTree>
  </p:cSld>
  <p:clrMapOvr>
    <a:masterClrMapping/>
  </p:clrMapOvr>
  <p:transition>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a:xfrm>
            <a:off x="1343025" y="0"/>
            <a:ext cx="7800975" cy="952500"/>
          </a:xfrm>
        </p:spPr>
        <p:txBody>
          <a:bodyPr/>
          <a:lstStyle/>
          <a:p>
            <a:pPr eaLnBrk="1" hangingPunct="1"/>
            <a:r>
              <a:rPr lang="en-US" altLang="en-US" smtClean="0"/>
              <a:t>Metaheuristics &amp; BBSAs</a:t>
            </a:r>
            <a:endParaRPr lang="en-US" altLang="en-US" sz="4000" smtClean="0"/>
          </a:p>
        </p:txBody>
      </p:sp>
      <p:sp>
        <p:nvSpPr>
          <p:cNvPr id="15363" name="Rectangle 3"/>
          <p:cNvSpPr>
            <a:spLocks noGrp="1" noChangeArrowheads="1"/>
          </p:cNvSpPr>
          <p:nvPr>
            <p:ph type="body" idx="1"/>
          </p:nvPr>
        </p:nvSpPr>
        <p:spPr>
          <a:xfrm>
            <a:off x="609600" y="1828800"/>
            <a:ext cx="8534400" cy="4267200"/>
          </a:xfrm>
        </p:spPr>
        <p:txBody>
          <a:bodyPr>
            <a:normAutofit fontScale="92500" lnSpcReduction="10000"/>
          </a:bodyPr>
          <a:lstStyle/>
          <a:p>
            <a:pPr>
              <a:defRPr/>
            </a:pPr>
            <a:r>
              <a:rPr lang="en-GB" dirty="0"/>
              <a:t>A </a:t>
            </a:r>
            <a:r>
              <a:rPr lang="en-GB" b="1" i="1" dirty="0"/>
              <a:t>metaheuristic</a:t>
            </a:r>
            <a:r>
              <a:rPr lang="en-GB" dirty="0"/>
              <a:t> determines the sampling order over the search space with the goal to find a near-optimal solution (or set of solutions)</a:t>
            </a:r>
          </a:p>
          <a:p>
            <a:pPr>
              <a:defRPr/>
            </a:pPr>
            <a:r>
              <a:rPr lang="en-US" dirty="0" smtClean="0"/>
              <a:t>A </a:t>
            </a:r>
            <a:r>
              <a:rPr lang="en-US" b="1" dirty="0" smtClean="0"/>
              <a:t>Black-Box Search Algorithm (BBSA) </a:t>
            </a:r>
            <a:r>
              <a:rPr lang="en-US" dirty="0" smtClean="0"/>
              <a:t>is a metaheuristic which iteratively generates trial solutions employing solely the information gained from previous trial solutions, but no explicit problem knowledge</a:t>
            </a:r>
          </a:p>
        </p:txBody>
      </p:sp>
    </p:spTree>
  </p:cSld>
  <p:clrMapOvr>
    <a:masterClrMapping/>
  </p:clrMapOvr>
  <p:transition>
    <p:push dir="u"/>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Title 1"/>
          <p:cNvSpPr>
            <a:spLocks noGrp="1"/>
          </p:cNvSpPr>
          <p:nvPr>
            <p:ph type="title"/>
          </p:nvPr>
        </p:nvSpPr>
        <p:spPr>
          <a:xfrm>
            <a:off x="566738" y="304800"/>
            <a:ext cx="8001000" cy="1216025"/>
          </a:xfrm>
        </p:spPr>
        <p:txBody>
          <a:bodyPr/>
          <a:lstStyle/>
          <a:p>
            <a:r>
              <a:rPr lang="en-US" altLang="en-US" smtClean="0"/>
              <a:t>Repair function</a:t>
            </a:r>
          </a:p>
        </p:txBody>
      </p:sp>
      <p:sp>
        <p:nvSpPr>
          <p:cNvPr id="70659" name="Content Placeholder 2"/>
          <p:cNvSpPr>
            <a:spLocks noGrp="1"/>
          </p:cNvSpPr>
          <p:nvPr>
            <p:ph idx="1"/>
          </p:nvPr>
        </p:nvSpPr>
        <p:spPr/>
        <p:txBody>
          <a:bodyPr/>
          <a:lstStyle/>
          <a:p>
            <a:endParaRPr lang="en-US" altLang="en-US" smtClean="0"/>
          </a:p>
        </p:txBody>
      </p:sp>
    </p:spTree>
  </p:cSld>
  <p:clrMapOvr>
    <a:masterClrMapping/>
  </p:clrMapOvr>
  <p:transition>
    <p:push dir="u"/>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Title 1"/>
          <p:cNvSpPr>
            <a:spLocks noGrp="1"/>
          </p:cNvSpPr>
          <p:nvPr>
            <p:ph type="title"/>
          </p:nvPr>
        </p:nvSpPr>
        <p:spPr>
          <a:xfrm>
            <a:off x="566738" y="304800"/>
            <a:ext cx="8001000" cy="1216025"/>
          </a:xfrm>
        </p:spPr>
        <p:txBody>
          <a:bodyPr/>
          <a:lstStyle/>
          <a:p>
            <a:r>
              <a:rPr lang="en-US" altLang="en-US" smtClean="0"/>
              <a:t>Feasible solution space closed under variation operators</a:t>
            </a:r>
          </a:p>
        </p:txBody>
      </p:sp>
      <p:sp>
        <p:nvSpPr>
          <p:cNvPr id="71683" name="Content Placeholder 2"/>
          <p:cNvSpPr>
            <a:spLocks noGrp="1"/>
          </p:cNvSpPr>
          <p:nvPr>
            <p:ph idx="1"/>
          </p:nvPr>
        </p:nvSpPr>
        <p:spPr/>
        <p:txBody>
          <a:bodyPr/>
          <a:lstStyle/>
          <a:p>
            <a:endParaRPr lang="en-US" altLang="en-US" smtClean="0"/>
          </a:p>
        </p:txBody>
      </p:sp>
    </p:spTree>
  </p:cSld>
  <p:clrMapOvr>
    <a:masterClrMapping/>
  </p:clrMapOvr>
  <p:transition>
    <p:push dir="u"/>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Title 1"/>
          <p:cNvSpPr>
            <a:spLocks noGrp="1"/>
          </p:cNvSpPr>
          <p:nvPr>
            <p:ph type="title"/>
          </p:nvPr>
        </p:nvSpPr>
        <p:spPr>
          <a:xfrm>
            <a:off x="566738" y="304800"/>
            <a:ext cx="8001000" cy="1216025"/>
          </a:xfrm>
        </p:spPr>
        <p:txBody>
          <a:bodyPr/>
          <a:lstStyle/>
          <a:p>
            <a:r>
              <a:rPr lang="en-US" altLang="en-US" smtClean="0"/>
              <a:t>Penalty function</a:t>
            </a:r>
          </a:p>
        </p:txBody>
      </p:sp>
      <p:sp>
        <p:nvSpPr>
          <p:cNvPr id="72707" name="Content Placeholder 2"/>
          <p:cNvSpPr>
            <a:spLocks noGrp="1"/>
          </p:cNvSpPr>
          <p:nvPr>
            <p:ph idx="1"/>
          </p:nvPr>
        </p:nvSpPr>
        <p:spPr/>
        <p:txBody>
          <a:bodyPr/>
          <a:lstStyle/>
          <a:p>
            <a:endParaRPr lang="en-US" altLang="en-US" smtClean="0"/>
          </a:p>
        </p:txBody>
      </p:sp>
    </p:spTree>
  </p:cSld>
  <p:clrMapOvr>
    <a:masterClrMapping/>
  </p:clrMapOvr>
  <p:transition>
    <p:push dir="u"/>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ChangeArrowheads="1"/>
          </p:cNvSpPr>
          <p:nvPr>
            <p:ph type="title"/>
          </p:nvPr>
        </p:nvSpPr>
        <p:spPr/>
        <p:txBody>
          <a:bodyPr/>
          <a:lstStyle/>
          <a:p>
            <a:pPr eaLnBrk="1" hangingPunct="1"/>
            <a:r>
              <a:rPr lang="en-US" altLang="en-US" smtClean="0"/>
              <a:t>Multi-Objective EAs (MOEAs)</a:t>
            </a:r>
          </a:p>
        </p:txBody>
      </p:sp>
      <p:sp>
        <p:nvSpPr>
          <p:cNvPr id="73731" name="Rectangle 3"/>
          <p:cNvSpPr>
            <a:spLocks noGrp="1" noChangeArrowheads="1"/>
          </p:cNvSpPr>
          <p:nvPr>
            <p:ph type="body" idx="1"/>
          </p:nvPr>
        </p:nvSpPr>
        <p:spPr>
          <a:xfrm>
            <a:off x="381000" y="1752600"/>
            <a:ext cx="8305800" cy="4267200"/>
          </a:xfrm>
        </p:spPr>
        <p:txBody>
          <a:bodyPr/>
          <a:lstStyle/>
          <a:p>
            <a:pPr eaLnBrk="1" hangingPunct="1"/>
            <a:endParaRPr lang="en-US" altLang="en-US" sz="2600" smtClean="0"/>
          </a:p>
          <a:p>
            <a:pPr eaLnBrk="1" hangingPunct="1"/>
            <a:r>
              <a:rPr lang="en-US" altLang="en-US" sz="2600" smtClean="0"/>
              <a:t>Extension of regular EA which maps multiple objective values to single fitness value</a:t>
            </a:r>
          </a:p>
          <a:p>
            <a:pPr eaLnBrk="1" hangingPunct="1"/>
            <a:r>
              <a:rPr lang="en-US" altLang="en-US" sz="2600" smtClean="0"/>
              <a:t>Objectives typically conflict</a:t>
            </a:r>
          </a:p>
          <a:p>
            <a:pPr eaLnBrk="1" hangingPunct="1"/>
            <a:r>
              <a:rPr lang="en-US" altLang="en-US" sz="2600" smtClean="0"/>
              <a:t>In a standard EA, an individual </a:t>
            </a:r>
            <a:r>
              <a:rPr lang="en-US" altLang="en-US" sz="2600" b="1" smtClean="0">
                <a:solidFill>
                  <a:srgbClr val="FF0000"/>
                </a:solidFill>
              </a:rPr>
              <a:t>A</a:t>
            </a:r>
            <a:r>
              <a:rPr lang="en-US" altLang="en-US" sz="2600" smtClean="0"/>
              <a:t> is said to be better than an individual </a:t>
            </a:r>
            <a:r>
              <a:rPr lang="en-US" altLang="en-US" sz="2600" b="1" smtClean="0">
                <a:solidFill>
                  <a:srgbClr val="FF0000"/>
                </a:solidFill>
              </a:rPr>
              <a:t>B</a:t>
            </a:r>
            <a:r>
              <a:rPr lang="en-US" altLang="en-US" sz="2600" smtClean="0"/>
              <a:t> if </a:t>
            </a:r>
            <a:r>
              <a:rPr lang="en-US" altLang="en-US" sz="2600" b="1" smtClean="0">
                <a:solidFill>
                  <a:srgbClr val="FF0000"/>
                </a:solidFill>
              </a:rPr>
              <a:t>A</a:t>
            </a:r>
            <a:r>
              <a:rPr lang="en-US" altLang="en-US" sz="2600" smtClean="0"/>
              <a:t> has a higher fitness value than </a:t>
            </a:r>
            <a:r>
              <a:rPr lang="en-US" altLang="en-US" sz="2600" b="1" smtClean="0">
                <a:solidFill>
                  <a:srgbClr val="FF0000"/>
                </a:solidFill>
              </a:rPr>
              <a:t>B</a:t>
            </a:r>
          </a:p>
          <a:p>
            <a:pPr eaLnBrk="1" hangingPunct="1"/>
            <a:r>
              <a:rPr lang="en-US" altLang="en-US" sz="2600" smtClean="0"/>
              <a:t>In a MOEA, an individual </a:t>
            </a:r>
            <a:r>
              <a:rPr lang="en-US" altLang="en-US" sz="2600" b="1" smtClean="0">
                <a:solidFill>
                  <a:srgbClr val="FF0000"/>
                </a:solidFill>
              </a:rPr>
              <a:t>A</a:t>
            </a:r>
            <a:r>
              <a:rPr lang="en-US" altLang="en-US" sz="2600" smtClean="0"/>
              <a:t> is said to be better than an individual </a:t>
            </a:r>
            <a:r>
              <a:rPr lang="en-US" altLang="en-US" sz="2600" b="1" smtClean="0">
                <a:solidFill>
                  <a:srgbClr val="FF0000"/>
                </a:solidFill>
              </a:rPr>
              <a:t>B</a:t>
            </a:r>
            <a:r>
              <a:rPr lang="en-US" altLang="en-US" sz="2600" smtClean="0"/>
              <a:t> if </a:t>
            </a:r>
            <a:r>
              <a:rPr lang="en-US" altLang="en-US" sz="2600" b="1" smtClean="0">
                <a:solidFill>
                  <a:srgbClr val="FF0000"/>
                </a:solidFill>
              </a:rPr>
              <a:t>A</a:t>
            </a:r>
            <a:r>
              <a:rPr lang="en-US" altLang="en-US" sz="2600" smtClean="0"/>
              <a:t> </a:t>
            </a:r>
            <a:r>
              <a:rPr lang="en-US" altLang="en-US" sz="2600" b="1" i="1" smtClean="0"/>
              <a:t>dominates</a:t>
            </a:r>
            <a:r>
              <a:rPr lang="en-US" altLang="en-US" sz="2600" smtClean="0"/>
              <a:t> </a:t>
            </a:r>
            <a:r>
              <a:rPr lang="en-US" altLang="en-US" sz="2600" b="1" smtClean="0">
                <a:solidFill>
                  <a:srgbClr val="FF0000"/>
                </a:solidFill>
              </a:rPr>
              <a:t>B</a:t>
            </a:r>
          </a:p>
        </p:txBody>
      </p:sp>
    </p:spTree>
  </p:cSld>
  <p:clrMapOvr>
    <a:masterClrMapping/>
  </p:clrMapOvr>
  <p:transition>
    <p:push dir="u"/>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ChangeArrowheads="1"/>
          </p:cNvSpPr>
          <p:nvPr>
            <p:ph type="title"/>
          </p:nvPr>
        </p:nvSpPr>
        <p:spPr/>
        <p:txBody>
          <a:bodyPr/>
          <a:lstStyle/>
          <a:p>
            <a:pPr eaLnBrk="1" hangingPunct="1"/>
            <a:r>
              <a:rPr lang="en-US" altLang="en-US" smtClean="0"/>
              <a:t>Domination in MOEAs</a:t>
            </a:r>
          </a:p>
        </p:txBody>
      </p:sp>
      <p:sp>
        <p:nvSpPr>
          <p:cNvPr id="74755" name="Rectangle 3"/>
          <p:cNvSpPr>
            <a:spLocks noGrp="1" noChangeArrowheads="1"/>
          </p:cNvSpPr>
          <p:nvPr>
            <p:ph type="body" idx="1"/>
          </p:nvPr>
        </p:nvSpPr>
        <p:spPr/>
        <p:txBody>
          <a:bodyPr/>
          <a:lstStyle/>
          <a:p>
            <a:pPr eaLnBrk="1" hangingPunct="1"/>
            <a:endParaRPr lang="en-US" altLang="en-US" smtClean="0"/>
          </a:p>
          <a:p>
            <a:pPr eaLnBrk="1" hangingPunct="1"/>
            <a:r>
              <a:rPr lang="en-US" altLang="en-US" smtClean="0"/>
              <a:t>An individual </a:t>
            </a:r>
            <a:r>
              <a:rPr lang="en-US" altLang="en-US" b="1" smtClean="0">
                <a:solidFill>
                  <a:srgbClr val="FF0000"/>
                </a:solidFill>
              </a:rPr>
              <a:t>A</a:t>
            </a:r>
            <a:r>
              <a:rPr lang="en-US" altLang="en-US" smtClean="0"/>
              <a:t> is said to dominate individual </a:t>
            </a:r>
            <a:r>
              <a:rPr lang="en-US" altLang="en-US" b="1" smtClean="0">
                <a:solidFill>
                  <a:srgbClr val="FF0000"/>
                </a:solidFill>
              </a:rPr>
              <a:t>B</a:t>
            </a:r>
            <a:r>
              <a:rPr lang="en-US" altLang="en-US" smtClean="0"/>
              <a:t> iff:</a:t>
            </a:r>
          </a:p>
          <a:p>
            <a:pPr lvl="1" eaLnBrk="1" hangingPunct="1"/>
            <a:r>
              <a:rPr lang="en-US" altLang="en-US" b="1" smtClean="0">
                <a:solidFill>
                  <a:srgbClr val="FF0000"/>
                </a:solidFill>
              </a:rPr>
              <a:t>A</a:t>
            </a:r>
            <a:r>
              <a:rPr lang="en-US" altLang="en-US" smtClean="0"/>
              <a:t> is no worse than </a:t>
            </a:r>
            <a:r>
              <a:rPr lang="en-US" altLang="en-US" b="1" smtClean="0">
                <a:solidFill>
                  <a:srgbClr val="FF0000"/>
                </a:solidFill>
              </a:rPr>
              <a:t>B</a:t>
            </a:r>
            <a:r>
              <a:rPr lang="en-US" altLang="en-US" smtClean="0"/>
              <a:t> in all objectives</a:t>
            </a:r>
          </a:p>
          <a:p>
            <a:pPr lvl="1" eaLnBrk="1" hangingPunct="1"/>
            <a:r>
              <a:rPr lang="en-US" altLang="en-US" b="1" smtClean="0">
                <a:solidFill>
                  <a:srgbClr val="FF0000"/>
                </a:solidFill>
              </a:rPr>
              <a:t>A</a:t>
            </a:r>
            <a:r>
              <a:rPr lang="en-US" altLang="en-US" smtClean="0"/>
              <a:t> is strictly better than </a:t>
            </a:r>
            <a:r>
              <a:rPr lang="en-US" altLang="en-US" b="1" smtClean="0">
                <a:solidFill>
                  <a:srgbClr val="FF0000"/>
                </a:solidFill>
              </a:rPr>
              <a:t>B</a:t>
            </a:r>
            <a:r>
              <a:rPr lang="en-US" altLang="en-US" smtClean="0"/>
              <a:t> in at least one objective</a:t>
            </a:r>
          </a:p>
        </p:txBody>
      </p:sp>
    </p:spTree>
  </p:cSld>
  <p:clrMapOvr>
    <a:masterClrMapping/>
  </p:clrMapOvr>
  <p:transition>
    <p:push dir="u"/>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p:txBody>
          <a:bodyPr/>
          <a:lstStyle/>
          <a:p>
            <a:pPr eaLnBrk="1" hangingPunct="1"/>
            <a:r>
              <a:rPr lang="en-US" altLang="en-US" sz="3400" smtClean="0"/>
              <a:t>Pareto Optimality (Vilfredo Pareto)</a:t>
            </a:r>
          </a:p>
        </p:txBody>
      </p:sp>
      <p:sp>
        <p:nvSpPr>
          <p:cNvPr id="75779" name="Rectangle 3"/>
          <p:cNvSpPr>
            <a:spLocks noGrp="1" noChangeArrowheads="1"/>
          </p:cNvSpPr>
          <p:nvPr>
            <p:ph type="body" idx="1"/>
          </p:nvPr>
        </p:nvSpPr>
        <p:spPr/>
        <p:txBody>
          <a:bodyPr/>
          <a:lstStyle/>
          <a:p>
            <a:pPr eaLnBrk="1" hangingPunct="1"/>
            <a:r>
              <a:rPr lang="en-US" altLang="en-US" sz="2600" smtClean="0"/>
              <a:t>Given a set of alternative allocations of, say, goods or income for a set of individuals, a movement from one allocation to another that can make at least one individual better off without making any other individual worse off is called a </a:t>
            </a:r>
            <a:r>
              <a:rPr lang="en-US" altLang="en-US" sz="2600" b="1" smtClean="0"/>
              <a:t>Pareto Improvement</a:t>
            </a:r>
            <a:r>
              <a:rPr lang="en-US" altLang="en-US" sz="2600" smtClean="0"/>
              <a:t>. An allocation is </a:t>
            </a:r>
            <a:r>
              <a:rPr lang="en-US" altLang="en-US" sz="2600" b="1" smtClean="0"/>
              <a:t>Pareto Optimal</a:t>
            </a:r>
            <a:r>
              <a:rPr lang="en-US" altLang="en-US" sz="2600" smtClean="0"/>
              <a:t> when no further Pareto Improvements can be made. This is often called a </a:t>
            </a:r>
            <a:r>
              <a:rPr lang="en-US" altLang="en-US" sz="2600" b="1" smtClean="0"/>
              <a:t>Strong Pareto Optimum</a:t>
            </a:r>
            <a:r>
              <a:rPr lang="en-US" altLang="en-US" sz="2600" smtClean="0"/>
              <a:t> (SPO). </a:t>
            </a:r>
          </a:p>
        </p:txBody>
      </p:sp>
    </p:spTree>
  </p:cSld>
  <p:clrMapOvr>
    <a:masterClrMapping/>
  </p:clrMapOvr>
  <p:transition>
    <p:push dir="u"/>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ChangeArrowheads="1"/>
          </p:cNvSpPr>
          <p:nvPr>
            <p:ph type="title"/>
          </p:nvPr>
        </p:nvSpPr>
        <p:spPr/>
        <p:txBody>
          <a:bodyPr/>
          <a:lstStyle/>
          <a:p>
            <a:pPr eaLnBrk="1" hangingPunct="1"/>
            <a:r>
              <a:rPr lang="en-US" altLang="en-US" smtClean="0"/>
              <a:t>Pareto Optimality in MOEAs</a:t>
            </a:r>
          </a:p>
        </p:txBody>
      </p:sp>
      <p:sp>
        <p:nvSpPr>
          <p:cNvPr id="76803" name="Rectangle 3"/>
          <p:cNvSpPr>
            <a:spLocks noGrp="1" noChangeArrowheads="1"/>
          </p:cNvSpPr>
          <p:nvPr>
            <p:ph type="body" idx="1"/>
          </p:nvPr>
        </p:nvSpPr>
        <p:spPr/>
        <p:txBody>
          <a:bodyPr/>
          <a:lstStyle/>
          <a:p>
            <a:pPr eaLnBrk="1" hangingPunct="1"/>
            <a:r>
              <a:rPr lang="en-US" altLang="en-US" smtClean="0"/>
              <a:t>Among a set of solutions P, the non-dominated subset of solutions P’ are those that are not dominated by any member of the set P</a:t>
            </a:r>
          </a:p>
          <a:p>
            <a:pPr eaLnBrk="1" hangingPunct="1"/>
            <a:r>
              <a:rPr lang="en-US" altLang="en-US" smtClean="0"/>
              <a:t>The non-dominated subset of the entire feasible search space S is the globally Pareto-optimal set</a:t>
            </a:r>
          </a:p>
        </p:txBody>
      </p:sp>
    </p:spTree>
  </p:cSld>
  <p:clrMapOvr>
    <a:masterClrMapping/>
  </p:clrMapOvr>
  <p:transition>
    <p:push dir="u"/>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p:txBody>
          <a:bodyPr/>
          <a:lstStyle/>
          <a:p>
            <a:pPr eaLnBrk="1" hangingPunct="1"/>
            <a:r>
              <a:rPr lang="en-US" altLang="en-US" smtClean="0"/>
              <a:t>Goals of MOEAs</a:t>
            </a:r>
          </a:p>
        </p:txBody>
      </p:sp>
      <p:sp>
        <p:nvSpPr>
          <p:cNvPr id="77827" name="Rectangle 3"/>
          <p:cNvSpPr>
            <a:spLocks noGrp="1" noChangeArrowheads="1"/>
          </p:cNvSpPr>
          <p:nvPr>
            <p:ph type="body" idx="1"/>
          </p:nvPr>
        </p:nvSpPr>
        <p:spPr/>
        <p:txBody>
          <a:bodyPr/>
          <a:lstStyle/>
          <a:p>
            <a:pPr eaLnBrk="1" hangingPunct="1"/>
            <a:r>
              <a:rPr lang="en-US" altLang="en-US" smtClean="0"/>
              <a:t>Identify the Global Pareto-Optimal set of solutions (aka the Pareto Optimal Front)</a:t>
            </a:r>
          </a:p>
          <a:p>
            <a:pPr eaLnBrk="1" hangingPunct="1"/>
            <a:r>
              <a:rPr lang="en-US" altLang="en-US" smtClean="0"/>
              <a:t>Find a sufficient coverage of that set</a:t>
            </a:r>
          </a:p>
          <a:p>
            <a:pPr eaLnBrk="1" hangingPunct="1"/>
            <a:r>
              <a:rPr lang="en-US" altLang="en-US" smtClean="0"/>
              <a:t>Find an even distribution of solutions</a:t>
            </a:r>
          </a:p>
        </p:txBody>
      </p:sp>
    </p:spTree>
  </p:cSld>
  <p:clrMapOvr>
    <a:masterClrMapping/>
  </p:clrMapOvr>
  <p:transition>
    <p:push dir="u"/>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Grp="1" noChangeArrowheads="1"/>
          </p:cNvSpPr>
          <p:nvPr>
            <p:ph type="title"/>
          </p:nvPr>
        </p:nvSpPr>
        <p:spPr/>
        <p:txBody>
          <a:bodyPr/>
          <a:lstStyle/>
          <a:p>
            <a:pPr eaLnBrk="1" hangingPunct="1"/>
            <a:r>
              <a:rPr lang="en-US" altLang="en-US" smtClean="0"/>
              <a:t>MOEA metrics</a:t>
            </a:r>
          </a:p>
        </p:txBody>
      </p:sp>
      <p:sp>
        <p:nvSpPr>
          <p:cNvPr id="78851" name="Rectangle 3"/>
          <p:cNvSpPr>
            <a:spLocks noGrp="1" noChangeArrowheads="1"/>
          </p:cNvSpPr>
          <p:nvPr>
            <p:ph type="body" idx="1"/>
          </p:nvPr>
        </p:nvSpPr>
        <p:spPr/>
        <p:txBody>
          <a:bodyPr/>
          <a:lstStyle/>
          <a:p>
            <a:pPr eaLnBrk="1" hangingPunct="1"/>
            <a:endParaRPr lang="en-US" altLang="en-US" smtClean="0"/>
          </a:p>
          <a:p>
            <a:pPr eaLnBrk="1" hangingPunct="1"/>
            <a:r>
              <a:rPr lang="en-US" altLang="en-US" smtClean="0"/>
              <a:t>Convergence: How close is a generated solution set to the true Pareto-optimal front</a:t>
            </a:r>
          </a:p>
          <a:p>
            <a:pPr eaLnBrk="1" hangingPunct="1">
              <a:buFont typeface="Wingdings" panose="05000000000000000000" pitchFamily="2" charset="2"/>
              <a:buNone/>
            </a:pPr>
            <a:endParaRPr lang="en-US" altLang="en-US" smtClean="0"/>
          </a:p>
          <a:p>
            <a:pPr eaLnBrk="1" hangingPunct="1"/>
            <a:r>
              <a:rPr lang="en-US" altLang="en-US" smtClean="0"/>
              <a:t>Diversity: Are the generated solutions evenly distributed, or are they in clusters</a:t>
            </a:r>
          </a:p>
        </p:txBody>
      </p:sp>
    </p:spTree>
  </p:cSld>
  <p:clrMapOvr>
    <a:masterClrMapping/>
  </p:clrMapOvr>
  <p:transition>
    <p:push dir="u"/>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ChangeArrowheads="1"/>
          </p:cNvSpPr>
          <p:nvPr>
            <p:ph type="title"/>
          </p:nvPr>
        </p:nvSpPr>
        <p:spPr/>
        <p:txBody>
          <a:bodyPr/>
          <a:lstStyle/>
          <a:p>
            <a:pPr eaLnBrk="1" hangingPunct="1"/>
            <a:r>
              <a:rPr lang="en-US" altLang="en-US" smtClean="0"/>
              <a:t>Deterioration in MOEAs</a:t>
            </a:r>
          </a:p>
        </p:txBody>
      </p:sp>
      <p:sp>
        <p:nvSpPr>
          <p:cNvPr id="79875" name="Rectangle 3"/>
          <p:cNvSpPr>
            <a:spLocks noGrp="1" noChangeArrowheads="1"/>
          </p:cNvSpPr>
          <p:nvPr>
            <p:ph type="body" idx="1"/>
          </p:nvPr>
        </p:nvSpPr>
        <p:spPr/>
        <p:txBody>
          <a:bodyPr/>
          <a:lstStyle/>
          <a:p>
            <a:pPr eaLnBrk="1" hangingPunct="1"/>
            <a:r>
              <a:rPr lang="en-US" altLang="en-US" smtClean="0"/>
              <a:t>Competition can result in the loss of a non-dominated solution which dominated a previously generated solution</a:t>
            </a:r>
          </a:p>
          <a:p>
            <a:pPr eaLnBrk="1" hangingPunct="1"/>
            <a:r>
              <a:rPr lang="en-US" altLang="en-US" smtClean="0"/>
              <a:t>This loss in its turn can result in the previously generated solution being regenerated and surviving</a:t>
            </a:r>
          </a:p>
        </p:txBody>
      </p:sp>
    </p:spTree>
  </p:cSld>
  <p:clrMapOvr>
    <a:masterClrMapping/>
  </p:clrMapOvr>
  <p:transition>
    <p:push dir="u"/>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pPr eaLnBrk="1" hangingPunct="1"/>
            <a:r>
              <a:rPr lang="en-US" altLang="en-US" smtClean="0"/>
              <a:t>Computational Basis</a:t>
            </a:r>
          </a:p>
        </p:txBody>
      </p:sp>
      <p:sp>
        <p:nvSpPr>
          <p:cNvPr id="25603" name="Rectangle 3"/>
          <p:cNvSpPr>
            <a:spLocks noGrp="1" noChangeArrowheads="1"/>
          </p:cNvSpPr>
          <p:nvPr>
            <p:ph type="body" idx="1"/>
          </p:nvPr>
        </p:nvSpPr>
        <p:spPr>
          <a:xfrm>
            <a:off x="304800" y="1752600"/>
            <a:ext cx="8686800" cy="4267200"/>
          </a:xfrm>
        </p:spPr>
        <p:txBody>
          <a:bodyPr/>
          <a:lstStyle/>
          <a:p>
            <a:pPr eaLnBrk="1" hangingPunct="1">
              <a:buFont typeface="Wingdings" panose="05000000000000000000" pitchFamily="2" charset="2"/>
              <a:buNone/>
            </a:pPr>
            <a:endParaRPr lang="en-US" altLang="en-US" smtClean="0"/>
          </a:p>
          <a:p>
            <a:pPr eaLnBrk="1" hangingPunct="1"/>
            <a:r>
              <a:rPr lang="en-US" altLang="en-US" smtClean="0"/>
              <a:t>Trial-and-error (aka Generate-and-test)</a:t>
            </a:r>
          </a:p>
          <a:p>
            <a:pPr eaLnBrk="1" hangingPunct="1"/>
            <a:r>
              <a:rPr lang="en-US" altLang="en-US" smtClean="0"/>
              <a:t>Graduated solution quality</a:t>
            </a:r>
          </a:p>
          <a:p>
            <a:pPr eaLnBrk="1" hangingPunct="1"/>
            <a:r>
              <a:rPr lang="en-US" altLang="en-US" smtClean="0"/>
              <a:t>Stochastic local search of adaptive solution landscape</a:t>
            </a:r>
          </a:p>
          <a:p>
            <a:pPr eaLnBrk="1" hangingPunct="1"/>
            <a:r>
              <a:rPr lang="en-US" altLang="en-US" smtClean="0"/>
              <a:t>Local vs. global optima</a:t>
            </a:r>
          </a:p>
          <a:p>
            <a:pPr eaLnBrk="1" hangingPunct="1"/>
            <a:r>
              <a:rPr lang="en-US" altLang="en-US" smtClean="0"/>
              <a:t>Unimodal vs. multimodal problems</a:t>
            </a:r>
          </a:p>
        </p:txBody>
      </p:sp>
    </p:spTree>
  </p:cSld>
  <p:clrMapOvr>
    <a:masterClrMapping/>
  </p:clrMapOvr>
  <p:transition>
    <p:push dir="u"/>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ChangeArrowheads="1"/>
          </p:cNvSpPr>
          <p:nvPr>
            <p:ph type="title"/>
          </p:nvPr>
        </p:nvSpPr>
        <p:spPr/>
        <p:txBody>
          <a:bodyPr/>
          <a:lstStyle/>
          <a:p>
            <a:pPr eaLnBrk="1" hangingPunct="1"/>
            <a:r>
              <a:rPr lang="en-US" altLang="en-US" smtClean="0"/>
              <a:t>NSGA-II</a:t>
            </a:r>
          </a:p>
        </p:txBody>
      </p:sp>
      <p:sp>
        <p:nvSpPr>
          <p:cNvPr id="80899" name="Rectangle 3"/>
          <p:cNvSpPr>
            <a:spLocks noGrp="1" noChangeArrowheads="1"/>
          </p:cNvSpPr>
          <p:nvPr>
            <p:ph type="body" idx="1"/>
          </p:nvPr>
        </p:nvSpPr>
        <p:spPr/>
        <p:txBody>
          <a:bodyPr/>
          <a:lstStyle/>
          <a:p>
            <a:pPr eaLnBrk="1" hangingPunct="1"/>
            <a:r>
              <a:rPr lang="en-US" altLang="en-US" smtClean="0"/>
              <a:t>Initialization – before primary loop</a:t>
            </a:r>
          </a:p>
          <a:p>
            <a:pPr lvl="1" eaLnBrk="1" hangingPunct="1"/>
            <a:r>
              <a:rPr lang="en-US" altLang="en-US" smtClean="0"/>
              <a:t>Create initial population P</a:t>
            </a:r>
            <a:r>
              <a:rPr lang="en-US" altLang="en-US" baseline="-25000" smtClean="0"/>
              <a:t>0</a:t>
            </a:r>
          </a:p>
          <a:p>
            <a:pPr lvl="1" eaLnBrk="1" hangingPunct="1"/>
            <a:r>
              <a:rPr lang="en-US" altLang="en-US" smtClean="0"/>
              <a:t>Sort P</a:t>
            </a:r>
            <a:r>
              <a:rPr lang="en-US" altLang="en-US" baseline="-25000" smtClean="0"/>
              <a:t>0</a:t>
            </a:r>
            <a:r>
              <a:rPr lang="en-US" altLang="en-US" smtClean="0"/>
              <a:t> on the basis of non-domination</a:t>
            </a:r>
          </a:p>
          <a:p>
            <a:pPr lvl="1" eaLnBrk="1" hangingPunct="1"/>
            <a:r>
              <a:rPr lang="en-US" altLang="en-US" smtClean="0"/>
              <a:t>Best level is level 1</a:t>
            </a:r>
          </a:p>
          <a:p>
            <a:pPr lvl="1" eaLnBrk="1" hangingPunct="1"/>
            <a:r>
              <a:rPr lang="en-US" altLang="en-US" smtClean="0"/>
              <a:t>Fitness is set to level number; lower number, higher fitness</a:t>
            </a:r>
          </a:p>
          <a:p>
            <a:pPr lvl="1" eaLnBrk="1" hangingPunct="1"/>
            <a:r>
              <a:rPr lang="en-US" altLang="en-US" smtClean="0"/>
              <a:t>Binary Tournament Selection</a:t>
            </a:r>
          </a:p>
          <a:p>
            <a:pPr lvl="1" eaLnBrk="1" hangingPunct="1"/>
            <a:r>
              <a:rPr lang="en-US" altLang="en-US" smtClean="0"/>
              <a:t>Mutation and Recombination create Q</a:t>
            </a:r>
            <a:r>
              <a:rPr lang="en-US" altLang="en-US" baseline="-25000" smtClean="0"/>
              <a:t>0</a:t>
            </a:r>
          </a:p>
          <a:p>
            <a:pPr eaLnBrk="1" hangingPunct="1"/>
            <a:endParaRPr lang="en-US" altLang="en-US" smtClean="0"/>
          </a:p>
        </p:txBody>
      </p:sp>
    </p:spTree>
  </p:cSld>
  <p:clrMapOvr>
    <a:masterClrMapping/>
  </p:clrMapOvr>
  <p:transition>
    <p:push dir="u"/>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title"/>
          </p:nvPr>
        </p:nvSpPr>
        <p:spPr/>
        <p:txBody>
          <a:bodyPr/>
          <a:lstStyle/>
          <a:p>
            <a:pPr eaLnBrk="1" hangingPunct="1"/>
            <a:r>
              <a:rPr lang="en-US" altLang="en-US" smtClean="0"/>
              <a:t>NSGA-II (cont.)</a:t>
            </a:r>
          </a:p>
        </p:txBody>
      </p:sp>
      <p:sp>
        <p:nvSpPr>
          <p:cNvPr id="81923" name="Rectangle 3"/>
          <p:cNvSpPr>
            <a:spLocks noGrp="1" noChangeArrowheads="1"/>
          </p:cNvSpPr>
          <p:nvPr>
            <p:ph type="body" idx="1"/>
          </p:nvPr>
        </p:nvSpPr>
        <p:spPr/>
        <p:txBody>
          <a:bodyPr/>
          <a:lstStyle/>
          <a:p>
            <a:pPr eaLnBrk="1" hangingPunct="1"/>
            <a:r>
              <a:rPr lang="en-US" altLang="en-US" smtClean="0"/>
              <a:t>Primary Loop</a:t>
            </a:r>
          </a:p>
          <a:p>
            <a:pPr lvl="1" eaLnBrk="1" hangingPunct="1"/>
            <a:r>
              <a:rPr lang="en-US" altLang="en-US" smtClean="0"/>
              <a:t>R</a:t>
            </a:r>
            <a:r>
              <a:rPr lang="en-US" altLang="en-US" baseline="-25000" smtClean="0"/>
              <a:t>t</a:t>
            </a:r>
            <a:r>
              <a:rPr lang="en-US" altLang="en-US" smtClean="0"/>
              <a:t> = P</a:t>
            </a:r>
            <a:r>
              <a:rPr lang="en-US" altLang="en-US" baseline="-25000" smtClean="0"/>
              <a:t>t</a:t>
            </a:r>
            <a:r>
              <a:rPr lang="en-US" altLang="en-US" smtClean="0"/>
              <a:t> + Q</a:t>
            </a:r>
            <a:r>
              <a:rPr lang="en-US" altLang="en-US" baseline="-25000" smtClean="0"/>
              <a:t>t</a:t>
            </a:r>
          </a:p>
          <a:p>
            <a:pPr lvl="1" eaLnBrk="1" hangingPunct="1"/>
            <a:r>
              <a:rPr lang="en-US" altLang="en-US" smtClean="0"/>
              <a:t>Sort R</a:t>
            </a:r>
            <a:r>
              <a:rPr lang="en-US" altLang="en-US" baseline="-25000" smtClean="0"/>
              <a:t>t</a:t>
            </a:r>
            <a:r>
              <a:rPr lang="en-US" altLang="en-US" smtClean="0"/>
              <a:t> on the basis of non-domination</a:t>
            </a:r>
          </a:p>
          <a:p>
            <a:pPr lvl="1" eaLnBrk="1" hangingPunct="1"/>
            <a:r>
              <a:rPr lang="en-US" altLang="en-US" smtClean="0"/>
              <a:t>Create P</a:t>
            </a:r>
            <a:r>
              <a:rPr lang="en-US" altLang="en-US" baseline="-25000" smtClean="0"/>
              <a:t>t + 1</a:t>
            </a:r>
            <a:r>
              <a:rPr lang="en-US" altLang="en-US" smtClean="0"/>
              <a:t> by adding the best individuals from R</a:t>
            </a:r>
            <a:r>
              <a:rPr lang="en-US" altLang="en-US" baseline="-25000" smtClean="0"/>
              <a:t>t</a:t>
            </a:r>
          </a:p>
          <a:p>
            <a:pPr lvl="1" eaLnBrk="1" hangingPunct="1"/>
            <a:r>
              <a:rPr lang="en-US" altLang="en-US" smtClean="0"/>
              <a:t>Create Q</a:t>
            </a:r>
            <a:r>
              <a:rPr lang="en-US" altLang="en-US" baseline="-25000" smtClean="0"/>
              <a:t>t + 1</a:t>
            </a:r>
            <a:r>
              <a:rPr lang="en-US" altLang="en-US" smtClean="0"/>
              <a:t> by performing Binary Tournament Selection, Recombination, and Mutation on P</a:t>
            </a:r>
            <a:r>
              <a:rPr lang="en-US" altLang="en-US" baseline="-25000" smtClean="0"/>
              <a:t>t + 1</a:t>
            </a:r>
          </a:p>
        </p:txBody>
      </p:sp>
    </p:spTree>
  </p:cSld>
  <p:clrMapOvr>
    <a:masterClrMapping/>
  </p:clrMapOvr>
  <p:transition>
    <p:push dir="u"/>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Title 1"/>
          <p:cNvSpPr>
            <a:spLocks noGrp="1"/>
          </p:cNvSpPr>
          <p:nvPr>
            <p:ph type="title"/>
          </p:nvPr>
        </p:nvSpPr>
        <p:spPr/>
        <p:txBody>
          <a:bodyPr/>
          <a:lstStyle/>
          <a:p>
            <a:r>
              <a:rPr lang="en-US" altLang="en-US" smtClean="0"/>
              <a:t>NSGA-II (cont.)</a:t>
            </a:r>
          </a:p>
        </p:txBody>
      </p:sp>
      <p:sp>
        <p:nvSpPr>
          <p:cNvPr id="82947" name="Content Placeholder 2"/>
          <p:cNvSpPr>
            <a:spLocks noGrp="1"/>
          </p:cNvSpPr>
          <p:nvPr>
            <p:ph idx="1"/>
          </p:nvPr>
        </p:nvSpPr>
        <p:spPr/>
        <p:txBody>
          <a:bodyPr/>
          <a:lstStyle/>
          <a:p>
            <a:r>
              <a:rPr lang="en-US" altLang="en-US" smtClean="0"/>
              <a:t>Crowding distance metric: average side length of cuboid defined by nearest neighbors in same front</a:t>
            </a:r>
          </a:p>
          <a:p>
            <a:r>
              <a:rPr lang="en-US" altLang="en-US" smtClean="0"/>
              <a:t>Parent tournament selection employs crowding distance as a tie breaker</a:t>
            </a:r>
          </a:p>
        </p:txBody>
      </p:sp>
    </p:spTree>
  </p:cSld>
  <p:clrMapOvr>
    <a:masterClrMapping/>
  </p:clrMapOvr>
  <p:transition>
    <p:push dir="u"/>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ChangeArrowheads="1"/>
          </p:cNvSpPr>
          <p:nvPr>
            <p:ph type="title"/>
          </p:nvPr>
        </p:nvSpPr>
        <p:spPr/>
        <p:txBody>
          <a:bodyPr/>
          <a:lstStyle/>
          <a:p>
            <a:pPr eaLnBrk="1" hangingPunct="1"/>
            <a:r>
              <a:rPr lang="en-US" altLang="en-US" smtClean="0"/>
              <a:t>Epsilon-MOEA</a:t>
            </a:r>
          </a:p>
        </p:txBody>
      </p:sp>
      <p:sp>
        <p:nvSpPr>
          <p:cNvPr id="83971" name="Rectangle 3"/>
          <p:cNvSpPr>
            <a:spLocks noGrp="1" noChangeArrowheads="1"/>
          </p:cNvSpPr>
          <p:nvPr>
            <p:ph type="body" idx="1"/>
          </p:nvPr>
        </p:nvSpPr>
        <p:spPr/>
        <p:txBody>
          <a:bodyPr/>
          <a:lstStyle/>
          <a:p>
            <a:pPr eaLnBrk="1" hangingPunct="1"/>
            <a:r>
              <a:rPr lang="en-US" altLang="en-US" smtClean="0"/>
              <a:t>Steady State</a:t>
            </a:r>
          </a:p>
          <a:p>
            <a:pPr eaLnBrk="1" hangingPunct="1"/>
            <a:r>
              <a:rPr lang="en-US" altLang="en-US" smtClean="0"/>
              <a:t>Elitist</a:t>
            </a:r>
          </a:p>
          <a:p>
            <a:pPr eaLnBrk="1" hangingPunct="1"/>
            <a:r>
              <a:rPr lang="en-US" altLang="en-US" smtClean="0"/>
              <a:t>No deterioration</a:t>
            </a:r>
          </a:p>
        </p:txBody>
      </p:sp>
    </p:spTree>
  </p:cSld>
  <p:clrMapOvr>
    <a:masterClrMapping/>
  </p:clrMapOvr>
  <p:transition>
    <p:push dir="u"/>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ChangeArrowheads="1"/>
          </p:cNvSpPr>
          <p:nvPr>
            <p:ph type="title"/>
          </p:nvPr>
        </p:nvSpPr>
        <p:spPr/>
        <p:txBody>
          <a:bodyPr/>
          <a:lstStyle/>
          <a:p>
            <a:pPr eaLnBrk="1" hangingPunct="1"/>
            <a:r>
              <a:rPr lang="en-US" altLang="en-US" smtClean="0"/>
              <a:t>Epsilon-MOEA (cont.)</a:t>
            </a:r>
          </a:p>
        </p:txBody>
      </p:sp>
      <p:sp>
        <p:nvSpPr>
          <p:cNvPr id="84995" name="Rectangle 3"/>
          <p:cNvSpPr>
            <a:spLocks noGrp="1" noChangeArrowheads="1"/>
          </p:cNvSpPr>
          <p:nvPr>
            <p:ph type="body" idx="1"/>
          </p:nvPr>
        </p:nvSpPr>
        <p:spPr>
          <a:xfrm>
            <a:off x="228600" y="1752600"/>
            <a:ext cx="8534400" cy="4267200"/>
          </a:xfrm>
        </p:spPr>
        <p:txBody>
          <a:bodyPr/>
          <a:lstStyle/>
          <a:p>
            <a:pPr eaLnBrk="1" hangingPunct="1"/>
            <a:r>
              <a:rPr lang="en-US" altLang="en-US" sz="2600" smtClean="0"/>
              <a:t>Create an initial population P(0)</a:t>
            </a:r>
          </a:p>
          <a:p>
            <a:pPr eaLnBrk="1" hangingPunct="1"/>
            <a:r>
              <a:rPr lang="en-US" altLang="en-US" sz="2600" smtClean="0"/>
              <a:t>Epsilon non-dominated solutions from P(0) are put into an archive population E(0)</a:t>
            </a:r>
          </a:p>
          <a:p>
            <a:pPr eaLnBrk="1" hangingPunct="1"/>
            <a:r>
              <a:rPr lang="en-US" altLang="en-US" sz="2600" smtClean="0"/>
              <a:t>Choose one individual from E, and one from P</a:t>
            </a:r>
          </a:p>
          <a:p>
            <a:pPr eaLnBrk="1" hangingPunct="1"/>
            <a:r>
              <a:rPr lang="en-US" altLang="en-US" sz="2600" smtClean="0"/>
              <a:t>These individuals mate and produce an offspring, c</a:t>
            </a:r>
          </a:p>
          <a:p>
            <a:pPr eaLnBrk="1" hangingPunct="1"/>
            <a:r>
              <a:rPr lang="en-US" altLang="en-US" sz="2600" smtClean="0"/>
              <a:t>A special array B is created for c, which consists of abbreviated versions of the objective values from c</a:t>
            </a:r>
          </a:p>
        </p:txBody>
      </p:sp>
    </p:spTree>
  </p:cSld>
  <p:clrMapOvr>
    <a:masterClrMapping/>
  </p:clrMapOvr>
  <p:transition>
    <p:push dir="u"/>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ChangeArrowheads="1"/>
          </p:cNvSpPr>
          <p:nvPr>
            <p:ph type="title"/>
          </p:nvPr>
        </p:nvSpPr>
        <p:spPr/>
        <p:txBody>
          <a:bodyPr/>
          <a:lstStyle/>
          <a:p>
            <a:pPr eaLnBrk="1" hangingPunct="1"/>
            <a:r>
              <a:rPr lang="en-US" altLang="en-US" smtClean="0"/>
              <a:t>Epsilon-MOEA (cont.)</a:t>
            </a:r>
          </a:p>
        </p:txBody>
      </p:sp>
      <p:sp>
        <p:nvSpPr>
          <p:cNvPr id="86019" name="Rectangle 3"/>
          <p:cNvSpPr>
            <a:spLocks noGrp="1" noChangeArrowheads="1"/>
          </p:cNvSpPr>
          <p:nvPr>
            <p:ph type="body" idx="1"/>
          </p:nvPr>
        </p:nvSpPr>
        <p:spPr/>
        <p:txBody>
          <a:bodyPr/>
          <a:lstStyle/>
          <a:p>
            <a:pPr eaLnBrk="1" hangingPunct="1">
              <a:lnSpc>
                <a:spcPct val="90000"/>
              </a:lnSpc>
            </a:pPr>
            <a:r>
              <a:rPr lang="en-US" altLang="en-US" sz="2600" smtClean="0"/>
              <a:t>An attempt to insert c into the archive population E</a:t>
            </a:r>
          </a:p>
          <a:p>
            <a:pPr eaLnBrk="1" hangingPunct="1">
              <a:lnSpc>
                <a:spcPct val="90000"/>
              </a:lnSpc>
            </a:pPr>
            <a:r>
              <a:rPr lang="en-US" altLang="en-US" sz="2600" smtClean="0"/>
              <a:t>The domination check is conducted using the B array instead of the actual objective values</a:t>
            </a:r>
          </a:p>
          <a:p>
            <a:pPr eaLnBrk="1" hangingPunct="1">
              <a:lnSpc>
                <a:spcPct val="90000"/>
              </a:lnSpc>
            </a:pPr>
            <a:r>
              <a:rPr lang="en-US" altLang="en-US" sz="2600" smtClean="0"/>
              <a:t>If c dominates a member of the archive, that member will be replaced with c</a:t>
            </a:r>
          </a:p>
          <a:p>
            <a:pPr eaLnBrk="1" hangingPunct="1">
              <a:lnSpc>
                <a:spcPct val="90000"/>
              </a:lnSpc>
            </a:pPr>
            <a:r>
              <a:rPr lang="en-US" altLang="en-US" sz="2600" smtClean="0"/>
              <a:t>The individual c can also be inserted into P in a similar manner using a standard domination check</a:t>
            </a:r>
          </a:p>
        </p:txBody>
      </p:sp>
    </p:spTree>
  </p:cSld>
  <p:clrMapOvr>
    <a:masterClrMapping/>
  </p:clrMapOvr>
  <p:transition>
    <p:push dir="u"/>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ChangeArrowheads="1"/>
          </p:cNvSpPr>
          <p:nvPr>
            <p:ph type="title"/>
          </p:nvPr>
        </p:nvSpPr>
        <p:spPr/>
        <p:txBody>
          <a:bodyPr/>
          <a:lstStyle/>
          <a:p>
            <a:pPr eaLnBrk="1" hangingPunct="1"/>
            <a:r>
              <a:rPr lang="en-US" altLang="en-US" smtClean="0"/>
              <a:t>SNDL-MOEA</a:t>
            </a:r>
          </a:p>
        </p:txBody>
      </p:sp>
      <p:sp>
        <p:nvSpPr>
          <p:cNvPr id="87043" name="Rectangle 3"/>
          <p:cNvSpPr>
            <a:spLocks noGrp="1" noChangeArrowheads="1"/>
          </p:cNvSpPr>
          <p:nvPr>
            <p:ph type="body" idx="1"/>
          </p:nvPr>
        </p:nvSpPr>
        <p:spPr>
          <a:xfrm>
            <a:off x="381000" y="1752600"/>
            <a:ext cx="8305800" cy="4267200"/>
          </a:xfrm>
        </p:spPr>
        <p:txBody>
          <a:bodyPr/>
          <a:lstStyle/>
          <a:p>
            <a:pPr eaLnBrk="1" hangingPunct="1"/>
            <a:r>
              <a:rPr lang="en-US" altLang="en-US" sz="2600" smtClean="0"/>
              <a:t>Desired Features</a:t>
            </a:r>
          </a:p>
          <a:p>
            <a:pPr lvl="1" eaLnBrk="1" hangingPunct="1"/>
            <a:r>
              <a:rPr lang="en-US" altLang="en-US" sz="2200" smtClean="0"/>
              <a:t>Deterioration Prevention</a:t>
            </a:r>
          </a:p>
          <a:p>
            <a:pPr lvl="1" eaLnBrk="1" hangingPunct="1"/>
            <a:r>
              <a:rPr lang="en-US" altLang="en-US" sz="2200" smtClean="0"/>
              <a:t>Stored non-domination levels (NSGA-II)</a:t>
            </a:r>
          </a:p>
          <a:p>
            <a:pPr lvl="1" eaLnBrk="1" hangingPunct="1"/>
            <a:r>
              <a:rPr lang="en-US" altLang="en-US" sz="2200" smtClean="0"/>
              <a:t>Number and size of levels user configurable</a:t>
            </a:r>
          </a:p>
          <a:p>
            <a:pPr lvl="1" eaLnBrk="1" hangingPunct="1"/>
            <a:r>
              <a:rPr lang="en-US" altLang="en-US" sz="2200" smtClean="0"/>
              <a:t>Selection methods utilizing levels in different ways</a:t>
            </a:r>
          </a:p>
          <a:p>
            <a:pPr lvl="1" eaLnBrk="1" hangingPunct="1"/>
            <a:r>
              <a:rPr lang="en-US" altLang="en-US" sz="2200" smtClean="0"/>
              <a:t>Problem specific representation</a:t>
            </a:r>
          </a:p>
          <a:p>
            <a:pPr lvl="1" eaLnBrk="1" hangingPunct="1"/>
            <a:r>
              <a:rPr lang="en-US" altLang="en-US" sz="2200" smtClean="0"/>
              <a:t>Problem specific “compartments” (E-MOEA)</a:t>
            </a:r>
          </a:p>
          <a:p>
            <a:pPr lvl="1" eaLnBrk="1" hangingPunct="1"/>
            <a:r>
              <a:rPr lang="en-US" altLang="en-US" sz="2200" smtClean="0"/>
              <a:t>Problem specific mutation and crossover</a:t>
            </a:r>
          </a:p>
        </p:txBody>
      </p:sp>
    </p:spTree>
  </p:cSld>
  <p:clrMapOvr>
    <a:masterClrMapping/>
  </p:clrMapOvr>
  <p:transition>
    <p:push dir="u"/>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ChangeArrowheads="1"/>
          </p:cNvSpPr>
          <p:nvPr>
            <p:ph type="title"/>
          </p:nvPr>
        </p:nvSpPr>
        <p:spPr/>
        <p:txBody>
          <a:bodyPr/>
          <a:lstStyle/>
          <a:p>
            <a:pPr eaLnBrk="1" hangingPunct="1"/>
            <a:r>
              <a:rPr lang="en-US" altLang="en-US" smtClean="0"/>
              <a:t>Report writing tips</a:t>
            </a:r>
          </a:p>
        </p:txBody>
      </p:sp>
      <p:sp>
        <p:nvSpPr>
          <p:cNvPr id="285699" name="Rectangle 3"/>
          <p:cNvSpPr>
            <a:spLocks noGrp="1" noChangeArrowheads="1"/>
          </p:cNvSpPr>
          <p:nvPr>
            <p:ph type="body" idx="1"/>
          </p:nvPr>
        </p:nvSpPr>
        <p:spPr>
          <a:xfrm>
            <a:off x="152400" y="1752600"/>
            <a:ext cx="8763000" cy="4267200"/>
          </a:xfrm>
        </p:spPr>
        <p:txBody>
          <a:bodyPr/>
          <a:lstStyle/>
          <a:p>
            <a:pPr eaLnBrk="1" hangingPunct="1">
              <a:lnSpc>
                <a:spcPct val="80000"/>
              </a:lnSpc>
            </a:pPr>
            <a:r>
              <a:rPr lang="en-US" altLang="en-US" sz="2400" smtClean="0"/>
              <a:t>Use easily readable fonts, including in tables &amp; graphs (11 pnt fonts are typically best, 10 pnt is the absolute smallest)</a:t>
            </a:r>
          </a:p>
          <a:p>
            <a:pPr eaLnBrk="1" hangingPunct="1">
              <a:lnSpc>
                <a:spcPct val="80000"/>
              </a:lnSpc>
            </a:pPr>
            <a:r>
              <a:rPr lang="en-US" altLang="en-US" sz="2400" smtClean="0"/>
              <a:t>Number all figures and tables and refer to each and every one in the main text body (hint: use autonumbering)</a:t>
            </a:r>
          </a:p>
          <a:p>
            <a:pPr eaLnBrk="1" hangingPunct="1">
              <a:lnSpc>
                <a:spcPct val="80000"/>
              </a:lnSpc>
            </a:pPr>
            <a:r>
              <a:rPr lang="en-US" altLang="en-US" sz="2400" smtClean="0"/>
              <a:t>Capitalize named articles (e.g., ``see Table 5'', not ``see table 5'')</a:t>
            </a:r>
          </a:p>
          <a:p>
            <a:pPr eaLnBrk="1" hangingPunct="1">
              <a:lnSpc>
                <a:spcPct val="80000"/>
              </a:lnSpc>
            </a:pPr>
            <a:r>
              <a:rPr lang="en-US" altLang="en-US" sz="2400" smtClean="0"/>
              <a:t>Keep important figures and tables as close to the referring text as possible, while placing less important ones in an appendix</a:t>
            </a:r>
          </a:p>
          <a:p>
            <a:pPr eaLnBrk="1" hangingPunct="1">
              <a:lnSpc>
                <a:spcPct val="80000"/>
              </a:lnSpc>
            </a:pPr>
            <a:r>
              <a:rPr lang="en-US" altLang="en-US" sz="2400" smtClean="0"/>
              <a:t>Always provide standard deviations (typically in between parentheses) when listing averages</a:t>
            </a:r>
          </a:p>
        </p:txBody>
      </p:sp>
    </p:spTree>
  </p:cSld>
  <p:clrMapOvr>
    <a:masterClrMapping/>
  </p:clrMapOvr>
  <p:transition>
    <p:push dir="u"/>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85699">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85699">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85699">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285699">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28569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ChangeArrowheads="1"/>
          </p:cNvSpPr>
          <p:nvPr>
            <p:ph type="title"/>
          </p:nvPr>
        </p:nvSpPr>
        <p:spPr/>
        <p:txBody>
          <a:bodyPr/>
          <a:lstStyle/>
          <a:p>
            <a:pPr eaLnBrk="1" hangingPunct="1"/>
            <a:r>
              <a:rPr lang="en-US" altLang="en-US" smtClean="0"/>
              <a:t>Report writing tips</a:t>
            </a:r>
          </a:p>
        </p:txBody>
      </p:sp>
      <p:sp>
        <p:nvSpPr>
          <p:cNvPr id="288771" name="Rectangle 3"/>
          <p:cNvSpPr>
            <a:spLocks noGrp="1" noChangeArrowheads="1"/>
          </p:cNvSpPr>
          <p:nvPr>
            <p:ph type="body" idx="1"/>
          </p:nvPr>
        </p:nvSpPr>
        <p:spPr>
          <a:xfrm>
            <a:off x="152400" y="1752600"/>
            <a:ext cx="8763000" cy="4267200"/>
          </a:xfrm>
        </p:spPr>
        <p:txBody>
          <a:bodyPr/>
          <a:lstStyle/>
          <a:p>
            <a:pPr eaLnBrk="1" hangingPunct="1">
              <a:lnSpc>
                <a:spcPct val="80000"/>
              </a:lnSpc>
            </a:pPr>
            <a:r>
              <a:rPr lang="en-US" altLang="en-US" sz="2400" smtClean="0"/>
              <a:t>Use descriptive titles, captions on tables and figures so that they are self-explanatory</a:t>
            </a:r>
          </a:p>
          <a:p>
            <a:pPr eaLnBrk="1" hangingPunct="1">
              <a:lnSpc>
                <a:spcPct val="80000"/>
              </a:lnSpc>
            </a:pPr>
            <a:r>
              <a:rPr lang="en-US" altLang="en-US" sz="2400" smtClean="0"/>
              <a:t>Always include axis labels in graphs</a:t>
            </a:r>
          </a:p>
          <a:p>
            <a:pPr eaLnBrk="1" hangingPunct="1">
              <a:lnSpc>
                <a:spcPct val="80000"/>
              </a:lnSpc>
            </a:pPr>
            <a:r>
              <a:rPr lang="en-US" altLang="en-US" sz="2400" smtClean="0"/>
              <a:t>Write in a formal style (never use first person, instead say, for instance, ``the author'')</a:t>
            </a:r>
          </a:p>
          <a:p>
            <a:pPr eaLnBrk="1" hangingPunct="1">
              <a:lnSpc>
                <a:spcPct val="80000"/>
              </a:lnSpc>
            </a:pPr>
            <a:r>
              <a:rPr lang="en-US" altLang="en-US" sz="2400" smtClean="0"/>
              <a:t>Format tabular material in proper tables with grid lines</a:t>
            </a:r>
          </a:p>
          <a:p>
            <a:pPr eaLnBrk="1" hangingPunct="1">
              <a:lnSpc>
                <a:spcPct val="80000"/>
              </a:lnSpc>
            </a:pPr>
            <a:r>
              <a:rPr lang="en-US" altLang="en-US" sz="2400" smtClean="0"/>
              <a:t>Avoid making explicit physical layout references like “in the </a:t>
            </a:r>
            <a:r>
              <a:rPr lang="en-US" altLang="en-US" sz="2400" i="1" smtClean="0"/>
              <a:t>below</a:t>
            </a:r>
            <a:r>
              <a:rPr lang="en-US" altLang="en-US" sz="2400" smtClean="0"/>
              <a:t> table” or “in the figure </a:t>
            </a:r>
            <a:r>
              <a:rPr lang="en-US" altLang="en-US" sz="2400" i="1" smtClean="0"/>
              <a:t>on the next page</a:t>
            </a:r>
            <a:r>
              <a:rPr lang="en-US" altLang="en-US" sz="2400" smtClean="0"/>
              <a:t>”; instead use logical layout references like “in Table” or “in the previous paragraph”</a:t>
            </a:r>
          </a:p>
          <a:p>
            <a:pPr eaLnBrk="1" hangingPunct="1">
              <a:lnSpc>
                <a:spcPct val="80000"/>
              </a:lnSpc>
            </a:pPr>
            <a:r>
              <a:rPr lang="en-US" altLang="en-US" sz="2400" smtClean="0"/>
              <a:t>Provide all the required information, but avoid extraneous data (information is good, data is bad)</a:t>
            </a:r>
          </a:p>
        </p:txBody>
      </p:sp>
    </p:spTree>
  </p:cSld>
  <p:clrMapOvr>
    <a:masterClrMapping/>
  </p:clrMapOvr>
  <p:transition>
    <p:push dir="u"/>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88771">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88771">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88771">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288771">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288771">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28877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p:txBody>
          <a:bodyPr/>
          <a:lstStyle/>
          <a:p>
            <a:pPr eaLnBrk="1" hangingPunct="1"/>
            <a:r>
              <a:rPr lang="en-GB" altLang="en-US" smtClean="0"/>
              <a:t>Evolutionary Programming (EP)</a:t>
            </a:r>
          </a:p>
        </p:txBody>
      </p:sp>
      <p:sp>
        <p:nvSpPr>
          <p:cNvPr id="90115" name="Rectangle 3"/>
          <p:cNvSpPr>
            <a:spLocks noGrp="1" noChangeArrowheads="1"/>
          </p:cNvSpPr>
          <p:nvPr>
            <p:ph type="body" idx="1"/>
          </p:nvPr>
        </p:nvSpPr>
        <p:spPr>
          <a:xfrm>
            <a:off x="304800" y="1752600"/>
            <a:ext cx="8534400" cy="4267200"/>
          </a:xfrm>
        </p:spPr>
        <p:txBody>
          <a:bodyPr/>
          <a:lstStyle/>
          <a:p>
            <a:pPr eaLnBrk="1" hangingPunct="1">
              <a:lnSpc>
                <a:spcPct val="90000"/>
              </a:lnSpc>
            </a:pPr>
            <a:r>
              <a:rPr lang="en-US" altLang="en-US" sz="2800" dirty="0" smtClean="0"/>
              <a:t>Traditional application domain:       machine learning by FSMs</a:t>
            </a:r>
          </a:p>
          <a:p>
            <a:pPr eaLnBrk="1" hangingPunct="1">
              <a:lnSpc>
                <a:spcPct val="90000"/>
              </a:lnSpc>
            </a:pPr>
            <a:r>
              <a:rPr lang="en-US" altLang="en-US" sz="2800" dirty="0" smtClean="0"/>
              <a:t>Contemporary application domain: (numerical) optimization</a:t>
            </a:r>
          </a:p>
          <a:p>
            <a:pPr eaLnBrk="1" hangingPunct="1">
              <a:lnSpc>
                <a:spcPct val="90000"/>
              </a:lnSpc>
            </a:pPr>
            <a:r>
              <a:rPr lang="en-US" altLang="en-US" sz="2800" dirty="0" smtClean="0"/>
              <a:t>arbitrary representation and mutation operators, no recombination</a:t>
            </a:r>
          </a:p>
          <a:p>
            <a:pPr eaLnBrk="1" hangingPunct="1">
              <a:lnSpc>
                <a:spcPct val="90000"/>
              </a:lnSpc>
            </a:pPr>
            <a:r>
              <a:rPr lang="en-US" altLang="en-US" sz="2800" dirty="0" smtClean="0"/>
              <a:t>contemporary EP = traditional EP + ES</a:t>
            </a:r>
          </a:p>
          <a:p>
            <a:pPr lvl="1" eaLnBrk="1" hangingPunct="1">
              <a:lnSpc>
                <a:spcPct val="90000"/>
              </a:lnSpc>
            </a:pPr>
            <a:r>
              <a:rPr lang="en-US" altLang="en-US" dirty="0" smtClean="0"/>
              <a:t>self-adaptation of parameters</a:t>
            </a:r>
          </a:p>
        </p:txBody>
      </p:sp>
    </p:spTree>
  </p:cSld>
  <p:clrMapOvr>
    <a:masterClrMapping/>
  </p:clrMapOvr>
  <p:transition>
    <p:push dir="u"/>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pPr eaLnBrk="1" hangingPunct="1"/>
            <a:r>
              <a:rPr lang="en-US" altLang="en-US" smtClean="0"/>
              <a:t>Biological Metaphors</a:t>
            </a:r>
          </a:p>
        </p:txBody>
      </p:sp>
      <p:sp>
        <p:nvSpPr>
          <p:cNvPr id="26627" name="Rectangle 3"/>
          <p:cNvSpPr>
            <a:spLocks noGrp="1" noChangeArrowheads="1"/>
          </p:cNvSpPr>
          <p:nvPr>
            <p:ph type="body" idx="1"/>
          </p:nvPr>
        </p:nvSpPr>
        <p:spPr/>
        <p:txBody>
          <a:bodyPr/>
          <a:lstStyle/>
          <a:p>
            <a:pPr eaLnBrk="1" hangingPunct="1"/>
            <a:r>
              <a:rPr lang="en-US" altLang="en-US" dirty="0" smtClean="0"/>
              <a:t>Darwinian Evolution</a:t>
            </a:r>
          </a:p>
          <a:p>
            <a:pPr lvl="1" eaLnBrk="1" hangingPunct="1"/>
            <a:r>
              <a:rPr lang="en-US" altLang="en-US" dirty="0" smtClean="0"/>
              <a:t>Macroscopic view of evolution</a:t>
            </a:r>
          </a:p>
          <a:p>
            <a:pPr lvl="1" eaLnBrk="1" hangingPunct="1"/>
            <a:r>
              <a:rPr lang="en-US" altLang="en-US" dirty="0" smtClean="0"/>
              <a:t>Natural selection</a:t>
            </a:r>
          </a:p>
          <a:p>
            <a:pPr lvl="1" eaLnBrk="1" hangingPunct="1"/>
            <a:r>
              <a:rPr lang="en-US" altLang="en-US" dirty="0" smtClean="0"/>
              <a:t>Survival of the fittest</a:t>
            </a:r>
          </a:p>
          <a:p>
            <a:pPr lvl="1" eaLnBrk="1" hangingPunct="1"/>
            <a:r>
              <a:rPr lang="en-US" altLang="en-US" dirty="0" smtClean="0"/>
              <a:t>Random variation</a:t>
            </a:r>
          </a:p>
        </p:txBody>
      </p:sp>
    </p:spTree>
  </p:cSld>
  <p:clrMapOvr>
    <a:masterClrMapping/>
  </p:clrMapOvr>
  <p:transition>
    <p:push dir="u"/>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ChangeArrowheads="1"/>
          </p:cNvSpPr>
          <p:nvPr>
            <p:ph type="title"/>
          </p:nvPr>
        </p:nvSpPr>
        <p:spPr>
          <a:xfrm>
            <a:off x="574675" y="304800"/>
            <a:ext cx="8001000" cy="1066800"/>
          </a:xfrm>
        </p:spPr>
        <p:txBody>
          <a:bodyPr/>
          <a:lstStyle/>
          <a:p>
            <a:pPr eaLnBrk="1" hangingPunct="1"/>
            <a:r>
              <a:rPr lang="en-GB" altLang="en-US" smtClean="0"/>
              <a:t>EP technical summary tableau</a:t>
            </a:r>
          </a:p>
        </p:txBody>
      </p:sp>
      <p:graphicFrame>
        <p:nvGraphicFramePr>
          <p:cNvPr id="329760" name="Group 32"/>
          <p:cNvGraphicFramePr>
            <a:graphicFrameLocks noGrp="1"/>
          </p:cNvGraphicFramePr>
          <p:nvPr>
            <p:ph type="tbl" idx="1"/>
          </p:nvPr>
        </p:nvGraphicFramePr>
        <p:xfrm>
          <a:off x="609600" y="1981200"/>
          <a:ext cx="8077200" cy="3946525"/>
        </p:xfrm>
        <a:graphic>
          <a:graphicData uri="http://schemas.openxmlformats.org/drawingml/2006/table">
            <a:tbl>
              <a:tblPr/>
              <a:tblGrid>
                <a:gridCol w="3581400">
                  <a:extLst>
                    <a:ext uri="{9D8B030D-6E8A-4147-A177-3AD203B41FA5}">
                      <a16:colId xmlns:a16="http://schemas.microsoft.com/office/drawing/2014/main" val="20000"/>
                    </a:ext>
                  </a:extLst>
                </a:gridCol>
                <a:gridCol w="4495800">
                  <a:extLst>
                    <a:ext uri="{9D8B030D-6E8A-4147-A177-3AD203B41FA5}">
                      <a16:colId xmlns:a16="http://schemas.microsoft.com/office/drawing/2014/main" val="20001"/>
                    </a:ext>
                  </a:extLst>
                </a:gridCol>
              </a:tblGrid>
              <a:tr h="533277">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GB" sz="2600" b="0" i="0" u="none" strike="noStrike" cap="none" normalizeH="0" baseline="0" smtClean="0">
                          <a:ln>
                            <a:noFill/>
                          </a:ln>
                          <a:solidFill>
                            <a:schemeClr val="tx1"/>
                          </a:solidFill>
                          <a:effectLst/>
                          <a:latin typeface="Verdana" pitchFamily="34" charset="0"/>
                        </a:rPr>
                        <a:t>Representation</a:t>
                      </a:r>
                    </a:p>
                  </a:txBody>
                  <a:tcPr marT="45710" marB="45710"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GB" sz="2600" b="0" i="0" u="none" strike="noStrike" cap="none" normalizeH="0" baseline="0" smtClean="0">
                          <a:ln>
                            <a:noFill/>
                          </a:ln>
                          <a:solidFill>
                            <a:schemeClr val="tx1"/>
                          </a:solidFill>
                          <a:effectLst/>
                          <a:latin typeface="Verdana" pitchFamily="34" charset="0"/>
                        </a:rPr>
                        <a:t>Real-valued vectors</a:t>
                      </a:r>
                    </a:p>
                  </a:txBody>
                  <a:tcPr marT="45710" marB="45710"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33277">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GB" sz="2600" b="0" i="0" u="none" strike="noStrike" cap="none" normalizeH="0" baseline="0" smtClean="0">
                          <a:ln>
                            <a:noFill/>
                          </a:ln>
                          <a:solidFill>
                            <a:schemeClr val="tx1"/>
                          </a:solidFill>
                          <a:effectLst/>
                          <a:latin typeface="Verdana" pitchFamily="34" charset="0"/>
                        </a:rPr>
                        <a:t>Recombination</a:t>
                      </a:r>
                    </a:p>
                  </a:txBody>
                  <a:tcPr marT="45710" marB="45710"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GB" sz="2600" b="0" i="0" u="none" strike="noStrike" cap="none" normalizeH="0" baseline="0" smtClean="0">
                          <a:ln>
                            <a:noFill/>
                          </a:ln>
                          <a:solidFill>
                            <a:schemeClr val="tx1"/>
                          </a:solidFill>
                          <a:effectLst/>
                          <a:latin typeface="Verdana" pitchFamily="34" charset="0"/>
                        </a:rPr>
                        <a:t>None</a:t>
                      </a:r>
                    </a:p>
                  </a:txBody>
                  <a:tcPr marT="45710" marB="45710"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33277">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GB" sz="2600" b="0" i="0" u="none" strike="noStrike" cap="none" normalizeH="0" baseline="0" smtClean="0">
                          <a:ln>
                            <a:noFill/>
                          </a:ln>
                          <a:solidFill>
                            <a:schemeClr val="tx1"/>
                          </a:solidFill>
                          <a:effectLst/>
                          <a:latin typeface="Verdana" pitchFamily="34" charset="0"/>
                        </a:rPr>
                        <a:t>Mutation</a:t>
                      </a:r>
                    </a:p>
                  </a:txBody>
                  <a:tcPr marT="45710" marB="45710"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GB" sz="2600" b="0" i="0" u="none" strike="noStrike" cap="none" normalizeH="0" baseline="0" smtClean="0">
                          <a:ln>
                            <a:noFill/>
                          </a:ln>
                          <a:solidFill>
                            <a:schemeClr val="tx1"/>
                          </a:solidFill>
                          <a:effectLst/>
                          <a:latin typeface="Verdana" pitchFamily="34" charset="0"/>
                        </a:rPr>
                        <a:t>Gaussian perturbation</a:t>
                      </a:r>
                    </a:p>
                  </a:txBody>
                  <a:tcPr marT="45710" marB="45710"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33277">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GB" sz="2600" b="0" i="0" u="none" strike="noStrike" cap="none" normalizeH="0" baseline="0" smtClean="0">
                          <a:ln>
                            <a:noFill/>
                          </a:ln>
                          <a:solidFill>
                            <a:schemeClr val="tx1"/>
                          </a:solidFill>
                          <a:effectLst/>
                          <a:latin typeface="Verdana" pitchFamily="34" charset="0"/>
                        </a:rPr>
                        <a:t>Parent selection</a:t>
                      </a:r>
                    </a:p>
                  </a:txBody>
                  <a:tcPr marT="45710" marB="45710"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GB" sz="2600" b="0" i="0" u="none" strike="noStrike" cap="none" normalizeH="0" baseline="0" smtClean="0">
                          <a:ln>
                            <a:noFill/>
                          </a:ln>
                          <a:solidFill>
                            <a:schemeClr val="tx1"/>
                          </a:solidFill>
                          <a:effectLst/>
                          <a:latin typeface="Verdana" pitchFamily="34" charset="0"/>
                        </a:rPr>
                        <a:t>Deterministic </a:t>
                      </a:r>
                    </a:p>
                  </a:txBody>
                  <a:tcPr marT="45710" marB="45710"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533277">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GB" sz="2600" b="0" i="0" u="none" strike="noStrike" cap="none" normalizeH="0" baseline="0" smtClean="0">
                          <a:ln>
                            <a:noFill/>
                          </a:ln>
                          <a:solidFill>
                            <a:schemeClr val="tx1"/>
                          </a:solidFill>
                          <a:effectLst/>
                          <a:latin typeface="Verdana" pitchFamily="34" charset="0"/>
                        </a:rPr>
                        <a:t>Survivor selection</a:t>
                      </a:r>
                    </a:p>
                  </a:txBody>
                  <a:tcPr marT="45710" marB="45710"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GB" sz="2600" b="0" i="0" u="none" strike="noStrike" cap="none" normalizeH="0" baseline="0" smtClean="0">
                          <a:ln>
                            <a:noFill/>
                          </a:ln>
                          <a:solidFill>
                            <a:schemeClr val="tx1"/>
                          </a:solidFill>
                          <a:effectLst/>
                          <a:latin typeface="Verdana" pitchFamily="34" charset="0"/>
                        </a:rPr>
                        <a:t>Probabilistic (</a:t>
                      </a:r>
                      <a:r>
                        <a:rPr kumimoji="0" lang="en-GB" sz="2600" b="0" i="0" u="none" strike="noStrike" cap="none" normalizeH="0" baseline="0" smtClean="0">
                          <a:ln>
                            <a:noFill/>
                          </a:ln>
                          <a:solidFill>
                            <a:schemeClr val="tx1"/>
                          </a:solidFill>
                          <a:effectLst/>
                          <a:latin typeface="Verdana" pitchFamily="34" charset="0"/>
                          <a:sym typeface="Symbol" pitchFamily="18" charset="2"/>
                        </a:rPr>
                        <a:t></a:t>
                      </a:r>
                      <a:r>
                        <a:rPr kumimoji="0" lang="en-GB" sz="2600" b="0" i="0" u="none" strike="noStrike" cap="none" normalizeH="0" baseline="0" smtClean="0">
                          <a:ln>
                            <a:noFill/>
                          </a:ln>
                          <a:solidFill>
                            <a:schemeClr val="tx1"/>
                          </a:solidFill>
                          <a:effectLst/>
                          <a:latin typeface="Verdana" pitchFamily="34" charset="0"/>
                        </a:rPr>
                        <a:t>+</a:t>
                      </a:r>
                      <a:r>
                        <a:rPr kumimoji="0" lang="en-GB" sz="2600" b="0" i="0" u="none" strike="noStrike" cap="none" normalizeH="0" baseline="0" smtClean="0">
                          <a:ln>
                            <a:noFill/>
                          </a:ln>
                          <a:solidFill>
                            <a:schemeClr val="tx1"/>
                          </a:solidFill>
                          <a:effectLst/>
                          <a:latin typeface="Verdana" pitchFamily="34" charset="0"/>
                          <a:sym typeface="Symbol" pitchFamily="18" charset="2"/>
                        </a:rPr>
                        <a:t></a:t>
                      </a:r>
                      <a:r>
                        <a:rPr kumimoji="0" lang="en-GB" sz="2600" b="0" i="0" u="none" strike="noStrike" cap="none" normalizeH="0" baseline="0" smtClean="0">
                          <a:ln>
                            <a:noFill/>
                          </a:ln>
                          <a:solidFill>
                            <a:schemeClr val="tx1"/>
                          </a:solidFill>
                          <a:effectLst/>
                          <a:latin typeface="Verdana" pitchFamily="34" charset="0"/>
                        </a:rPr>
                        <a:t>)</a:t>
                      </a:r>
                    </a:p>
                  </a:txBody>
                  <a:tcPr marT="45710" marB="45710"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1280138">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GB" sz="2600" b="0" i="0" u="none" strike="noStrike" cap="none" normalizeH="0" baseline="0" smtClean="0">
                          <a:ln>
                            <a:noFill/>
                          </a:ln>
                          <a:solidFill>
                            <a:schemeClr val="tx1"/>
                          </a:solidFill>
                          <a:effectLst/>
                          <a:latin typeface="Verdana" pitchFamily="34" charset="0"/>
                        </a:rPr>
                        <a:t>Specialty</a:t>
                      </a:r>
                    </a:p>
                  </a:txBody>
                  <a:tcPr marT="45710" marB="45710"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GB" sz="2600" b="0" i="0" u="none" strike="noStrike" cap="none" normalizeH="0" baseline="0" smtClean="0">
                          <a:ln>
                            <a:noFill/>
                          </a:ln>
                          <a:solidFill>
                            <a:schemeClr val="tx1"/>
                          </a:solidFill>
                          <a:effectLst/>
                          <a:latin typeface="Verdana" pitchFamily="34" charset="0"/>
                        </a:rPr>
                        <a:t>Self-adaptation of mutation step sizes (in meta-EP)</a:t>
                      </a:r>
                    </a:p>
                  </a:txBody>
                  <a:tcPr marT="45710" marB="45710"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spTree>
  </p:cSld>
  <p:clrMapOvr>
    <a:masterClrMapping/>
  </p:clrMapOvr>
  <p:transition>
    <p:push dir="u"/>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title"/>
          </p:nvPr>
        </p:nvSpPr>
        <p:spPr/>
        <p:txBody>
          <a:bodyPr/>
          <a:lstStyle/>
          <a:p>
            <a:pPr eaLnBrk="1" hangingPunct="1"/>
            <a:r>
              <a:rPr lang="en-US" altLang="en-US" smtClean="0"/>
              <a:t>Historical EP perspective</a:t>
            </a:r>
          </a:p>
        </p:txBody>
      </p:sp>
      <p:sp>
        <p:nvSpPr>
          <p:cNvPr id="92163" name="Rectangle 3"/>
          <p:cNvSpPr>
            <a:spLocks noGrp="1" noChangeArrowheads="1"/>
          </p:cNvSpPr>
          <p:nvPr>
            <p:ph type="body" idx="1"/>
          </p:nvPr>
        </p:nvSpPr>
        <p:spPr/>
        <p:txBody>
          <a:bodyPr/>
          <a:lstStyle/>
          <a:p>
            <a:pPr eaLnBrk="1" hangingPunct="1"/>
            <a:r>
              <a:rPr lang="en-US" altLang="en-US" smtClean="0"/>
              <a:t>EP aimed at achieving intelligence</a:t>
            </a:r>
          </a:p>
          <a:p>
            <a:pPr eaLnBrk="1" hangingPunct="1"/>
            <a:r>
              <a:rPr lang="en-GB" altLang="en-US" smtClean="0"/>
              <a:t>Intelligence viewed as adaptive behaviour</a:t>
            </a:r>
          </a:p>
          <a:p>
            <a:pPr eaLnBrk="1" hangingPunct="1"/>
            <a:r>
              <a:rPr lang="en-GB" altLang="en-US" smtClean="0"/>
              <a:t>Prediction of the environment was considered a prerequisite to adaptive behaviour</a:t>
            </a:r>
          </a:p>
          <a:p>
            <a:pPr eaLnBrk="1" hangingPunct="1"/>
            <a:r>
              <a:rPr lang="en-GB" altLang="en-US" smtClean="0"/>
              <a:t>Thus: capability to predict is key to intelligence</a:t>
            </a:r>
            <a:endParaRPr lang="en-US" altLang="en-US" smtClean="0"/>
          </a:p>
        </p:txBody>
      </p:sp>
    </p:spTree>
  </p:cSld>
  <p:clrMapOvr>
    <a:masterClrMapping/>
  </p:clrMapOvr>
  <p:transition>
    <p:push dir="u"/>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p:cNvSpPr>
            <a:spLocks noGrp="1" noChangeArrowheads="1"/>
          </p:cNvSpPr>
          <p:nvPr>
            <p:ph type="title"/>
          </p:nvPr>
        </p:nvSpPr>
        <p:spPr/>
        <p:txBody>
          <a:bodyPr/>
          <a:lstStyle/>
          <a:p>
            <a:pPr eaLnBrk="1" hangingPunct="1"/>
            <a:r>
              <a:rPr lang="en-GB" altLang="en-US" smtClean="0"/>
              <a:t>Prediction by finite state machines</a:t>
            </a:r>
          </a:p>
        </p:txBody>
      </p:sp>
      <p:sp>
        <p:nvSpPr>
          <p:cNvPr id="93187" name="Rectangle 3"/>
          <p:cNvSpPr>
            <a:spLocks noGrp="1" noChangeArrowheads="1"/>
          </p:cNvSpPr>
          <p:nvPr>
            <p:ph type="body" idx="1"/>
          </p:nvPr>
        </p:nvSpPr>
        <p:spPr/>
        <p:txBody>
          <a:bodyPr/>
          <a:lstStyle/>
          <a:p>
            <a:pPr eaLnBrk="1" hangingPunct="1"/>
            <a:r>
              <a:rPr lang="en-GB" altLang="en-US" smtClean="0"/>
              <a:t>Finite state machine (FSM): </a:t>
            </a:r>
          </a:p>
          <a:p>
            <a:pPr lvl="1" eaLnBrk="1" hangingPunct="1"/>
            <a:r>
              <a:rPr lang="en-GB" altLang="en-US" smtClean="0"/>
              <a:t>States S</a:t>
            </a:r>
          </a:p>
          <a:p>
            <a:pPr lvl="1" eaLnBrk="1" hangingPunct="1"/>
            <a:r>
              <a:rPr lang="en-GB" altLang="en-US" smtClean="0"/>
              <a:t>Inputs I</a:t>
            </a:r>
          </a:p>
          <a:p>
            <a:pPr lvl="1" eaLnBrk="1" hangingPunct="1"/>
            <a:r>
              <a:rPr lang="en-GB" altLang="en-US" smtClean="0"/>
              <a:t>Outputs O </a:t>
            </a:r>
          </a:p>
          <a:p>
            <a:pPr lvl="1" eaLnBrk="1" hangingPunct="1"/>
            <a:r>
              <a:rPr lang="en-GB" altLang="en-US" smtClean="0"/>
              <a:t>Transition function </a:t>
            </a:r>
            <a:r>
              <a:rPr lang="en-GB" altLang="en-US" smtClean="0">
                <a:sym typeface="Symbol" panose="05050102010706020507" pitchFamily="18" charset="2"/>
              </a:rPr>
              <a:t> : S x I  S x O</a:t>
            </a:r>
          </a:p>
          <a:p>
            <a:pPr lvl="1" eaLnBrk="1" hangingPunct="1"/>
            <a:r>
              <a:rPr lang="en-GB" altLang="en-US" smtClean="0">
                <a:sym typeface="Symbol" panose="05050102010706020507" pitchFamily="18" charset="2"/>
              </a:rPr>
              <a:t>Transforms input stream into output stream</a:t>
            </a:r>
            <a:endParaRPr lang="en-GB" altLang="en-US" smtClean="0"/>
          </a:p>
          <a:p>
            <a:pPr eaLnBrk="1" hangingPunct="1"/>
            <a:r>
              <a:rPr lang="en-GB" altLang="en-US" smtClean="0"/>
              <a:t>Can be used for predictions, e.g. to predict next input symbol in a sequence</a:t>
            </a:r>
          </a:p>
        </p:txBody>
      </p:sp>
    </p:spTree>
  </p:cSld>
  <p:clrMapOvr>
    <a:masterClrMapping/>
  </p:clrMapOvr>
  <p:transition>
    <p:push dir="u"/>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ChangeArrowheads="1"/>
          </p:cNvSpPr>
          <p:nvPr>
            <p:ph type="title"/>
          </p:nvPr>
        </p:nvSpPr>
        <p:spPr/>
        <p:txBody>
          <a:bodyPr/>
          <a:lstStyle/>
          <a:p>
            <a:pPr eaLnBrk="1" hangingPunct="1"/>
            <a:r>
              <a:rPr lang="en-GB" altLang="en-US" smtClean="0"/>
              <a:t>FSM example</a:t>
            </a:r>
          </a:p>
        </p:txBody>
      </p:sp>
      <p:sp>
        <p:nvSpPr>
          <p:cNvPr id="94211" name="Rectangle 3"/>
          <p:cNvSpPr>
            <a:spLocks noGrp="1" noChangeArrowheads="1"/>
          </p:cNvSpPr>
          <p:nvPr>
            <p:ph type="body" idx="1"/>
          </p:nvPr>
        </p:nvSpPr>
        <p:spPr/>
        <p:txBody>
          <a:bodyPr/>
          <a:lstStyle/>
          <a:p>
            <a:pPr eaLnBrk="1" hangingPunct="1"/>
            <a:r>
              <a:rPr lang="en-GB" altLang="en-US" smtClean="0"/>
              <a:t>Consider the FSM with: </a:t>
            </a:r>
          </a:p>
          <a:p>
            <a:pPr lvl="1" eaLnBrk="1" hangingPunct="1"/>
            <a:r>
              <a:rPr lang="en-GB" altLang="en-US" smtClean="0"/>
              <a:t>S = {A, B, C}</a:t>
            </a:r>
          </a:p>
          <a:p>
            <a:pPr lvl="1" eaLnBrk="1" hangingPunct="1"/>
            <a:r>
              <a:rPr lang="en-GB" altLang="en-US" smtClean="0"/>
              <a:t>I = {0, 1}</a:t>
            </a:r>
          </a:p>
          <a:p>
            <a:pPr lvl="1" eaLnBrk="1" hangingPunct="1"/>
            <a:r>
              <a:rPr lang="en-GB" altLang="en-US" smtClean="0"/>
              <a:t>O = {a, b, c}</a:t>
            </a:r>
          </a:p>
          <a:p>
            <a:pPr lvl="1" eaLnBrk="1" hangingPunct="1"/>
            <a:r>
              <a:rPr lang="en-GB" altLang="en-US" smtClean="0">
                <a:sym typeface="Symbol" panose="05050102010706020507" pitchFamily="18" charset="2"/>
              </a:rPr>
              <a:t> given by a diagram </a:t>
            </a:r>
            <a:endParaRPr lang="en-GB" altLang="en-US" smtClean="0"/>
          </a:p>
        </p:txBody>
      </p:sp>
      <p:pic>
        <p:nvPicPr>
          <p:cNvPr id="94212" name="Picture 4" descr="5-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05400" y="2362200"/>
            <a:ext cx="3657600" cy="434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push dir="u"/>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Grp="1" noChangeArrowheads="1"/>
          </p:cNvSpPr>
          <p:nvPr>
            <p:ph type="title"/>
          </p:nvPr>
        </p:nvSpPr>
        <p:spPr/>
        <p:txBody>
          <a:bodyPr/>
          <a:lstStyle/>
          <a:p>
            <a:pPr eaLnBrk="1" hangingPunct="1"/>
            <a:r>
              <a:rPr lang="en-US" altLang="en-US" smtClean="0"/>
              <a:t>FSM as predictor</a:t>
            </a:r>
          </a:p>
        </p:txBody>
      </p:sp>
      <p:sp>
        <p:nvSpPr>
          <p:cNvPr id="68611" name="Rectangle 3"/>
          <p:cNvSpPr>
            <a:spLocks noGrp="1" noChangeArrowheads="1"/>
          </p:cNvSpPr>
          <p:nvPr>
            <p:ph type="body" idx="1"/>
          </p:nvPr>
        </p:nvSpPr>
        <p:spPr>
          <a:xfrm>
            <a:off x="228600" y="1752600"/>
            <a:ext cx="8339138" cy="4267200"/>
          </a:xfrm>
        </p:spPr>
        <p:txBody>
          <a:bodyPr/>
          <a:lstStyle/>
          <a:p>
            <a:pPr eaLnBrk="1" hangingPunct="1"/>
            <a:r>
              <a:rPr lang="en-US" altLang="en-US" smtClean="0"/>
              <a:t>Consider the following FSM</a:t>
            </a:r>
          </a:p>
          <a:p>
            <a:pPr eaLnBrk="1" hangingPunct="1"/>
            <a:r>
              <a:rPr lang="en-US" altLang="en-US" smtClean="0"/>
              <a:t>Task: predict next input</a:t>
            </a:r>
          </a:p>
          <a:p>
            <a:pPr eaLnBrk="1" hangingPunct="1"/>
            <a:r>
              <a:rPr lang="en-US" altLang="en-US" smtClean="0"/>
              <a:t>Quality: % of in</a:t>
            </a:r>
            <a:r>
              <a:rPr lang="en-US" altLang="en-US" baseline="-25000" smtClean="0"/>
              <a:t>(i+1)</a:t>
            </a:r>
            <a:r>
              <a:rPr lang="en-US" altLang="en-US" smtClean="0"/>
              <a:t> = out</a:t>
            </a:r>
            <a:r>
              <a:rPr lang="en-US" altLang="en-US" baseline="-25000" smtClean="0"/>
              <a:t>i</a:t>
            </a:r>
            <a:r>
              <a:rPr lang="en-US" altLang="en-US" smtClean="0"/>
              <a:t> </a:t>
            </a:r>
          </a:p>
          <a:p>
            <a:pPr eaLnBrk="1" hangingPunct="1"/>
            <a:r>
              <a:rPr lang="en-US" altLang="en-US" smtClean="0"/>
              <a:t>Given initial state C</a:t>
            </a:r>
          </a:p>
          <a:p>
            <a:pPr eaLnBrk="1" hangingPunct="1"/>
            <a:r>
              <a:rPr lang="en-US" altLang="en-US" smtClean="0"/>
              <a:t>Input sequence 011101</a:t>
            </a:r>
          </a:p>
          <a:p>
            <a:pPr eaLnBrk="1" hangingPunct="1"/>
            <a:r>
              <a:rPr lang="en-US" altLang="en-US" smtClean="0"/>
              <a:t>Leads to output 110111</a:t>
            </a:r>
          </a:p>
          <a:p>
            <a:pPr eaLnBrk="1" hangingPunct="1"/>
            <a:r>
              <a:rPr lang="en-US" altLang="en-US" smtClean="0"/>
              <a:t>Quality: 3 out of 5</a:t>
            </a:r>
          </a:p>
        </p:txBody>
      </p:sp>
      <p:pic>
        <p:nvPicPr>
          <p:cNvPr id="95236" name="Picture 4" descr="5-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80100" y="2514600"/>
            <a:ext cx="3263900" cy="3876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push dir="u"/>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68611">
                                            <p:txEl>
                                              <p:pRg st="5" end="5"/>
                                            </p:txEl>
                                          </p:spTgt>
                                        </p:tgtEl>
                                        <p:attrNameLst>
                                          <p:attrName>style.visibility</p:attrName>
                                        </p:attrNameLst>
                                      </p:cBhvr>
                                      <p:to>
                                        <p:strVal val="visible"/>
                                      </p:to>
                                    </p:set>
                                    <p:animEffect transition="in" filter="blinds(horizontal)">
                                      <p:cBhvr>
                                        <p:cTn id="7" dur="500"/>
                                        <p:tgtEl>
                                          <p:spTgt spid="68611">
                                            <p:txEl>
                                              <p:pRg st="5" end="5"/>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68611">
                                            <p:txEl>
                                              <p:pRg st="6" end="6"/>
                                            </p:txEl>
                                          </p:spTgt>
                                        </p:tgtEl>
                                        <p:attrNameLst>
                                          <p:attrName>style.visibility</p:attrName>
                                        </p:attrNameLst>
                                      </p:cBhvr>
                                      <p:to>
                                        <p:strVal val="visible"/>
                                      </p:to>
                                    </p:set>
                                    <p:animEffect transition="in" filter="blinds(horizontal)">
                                      <p:cBhvr>
                                        <p:cTn id="12" dur="500"/>
                                        <p:tgtEl>
                                          <p:spTgt spid="68611">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ChangeArrowheads="1"/>
          </p:cNvSpPr>
          <p:nvPr>
            <p:ph type="title"/>
          </p:nvPr>
        </p:nvSpPr>
        <p:spPr/>
        <p:txBody>
          <a:bodyPr/>
          <a:lstStyle/>
          <a:p>
            <a:pPr eaLnBrk="1" hangingPunct="1"/>
            <a:r>
              <a:rPr lang="en-US" altLang="en-US" smtClean="0"/>
              <a:t>Introductory example:</a:t>
            </a:r>
            <a:br>
              <a:rPr lang="en-US" altLang="en-US" smtClean="0"/>
            </a:br>
            <a:r>
              <a:rPr lang="en-US" altLang="en-US" smtClean="0"/>
              <a:t>evolving FSMs to predict primes</a:t>
            </a:r>
          </a:p>
        </p:txBody>
      </p:sp>
      <p:sp>
        <p:nvSpPr>
          <p:cNvPr id="96259" name="Rectangle 3"/>
          <p:cNvSpPr>
            <a:spLocks noGrp="1" noChangeArrowheads="1"/>
          </p:cNvSpPr>
          <p:nvPr>
            <p:ph type="body" idx="1"/>
          </p:nvPr>
        </p:nvSpPr>
        <p:spPr/>
        <p:txBody>
          <a:bodyPr/>
          <a:lstStyle/>
          <a:p>
            <a:pPr eaLnBrk="1" hangingPunct="1">
              <a:lnSpc>
                <a:spcPct val="90000"/>
              </a:lnSpc>
            </a:pPr>
            <a:r>
              <a:rPr lang="en-GB" altLang="en-US" smtClean="0">
                <a:sym typeface="Symbol" panose="05050102010706020507" pitchFamily="18" charset="2"/>
              </a:rPr>
              <a:t>P</a:t>
            </a:r>
            <a:r>
              <a:rPr lang="en-GB" altLang="en-US" smtClean="0"/>
              <a:t>(n) = 1 if n is prime, 0 otherwise</a:t>
            </a:r>
          </a:p>
          <a:p>
            <a:pPr eaLnBrk="1" hangingPunct="1">
              <a:lnSpc>
                <a:spcPct val="90000"/>
              </a:lnSpc>
            </a:pPr>
            <a:r>
              <a:rPr lang="en-GB" altLang="en-US" smtClean="0"/>
              <a:t>I = </a:t>
            </a:r>
            <a:r>
              <a:rPr lang="en-GB" altLang="en-US" b="1" i="1" smtClean="0"/>
              <a:t>N</a:t>
            </a:r>
            <a:r>
              <a:rPr lang="en-GB" altLang="en-US" smtClean="0"/>
              <a:t> = {1,2,3,…, n, …}</a:t>
            </a:r>
          </a:p>
          <a:p>
            <a:pPr eaLnBrk="1" hangingPunct="1">
              <a:lnSpc>
                <a:spcPct val="90000"/>
              </a:lnSpc>
            </a:pPr>
            <a:r>
              <a:rPr lang="en-GB" altLang="en-US" smtClean="0"/>
              <a:t>O = {0,1}</a:t>
            </a:r>
          </a:p>
          <a:p>
            <a:pPr eaLnBrk="1" hangingPunct="1">
              <a:lnSpc>
                <a:spcPct val="90000"/>
              </a:lnSpc>
            </a:pPr>
            <a:r>
              <a:rPr lang="en-GB" altLang="en-US" smtClean="0"/>
              <a:t>Correct prediction: out</a:t>
            </a:r>
            <a:r>
              <a:rPr lang="en-GB" altLang="en-US" baseline="-25000" smtClean="0"/>
              <a:t>i</a:t>
            </a:r>
            <a:r>
              <a:rPr lang="en-GB" altLang="en-US" smtClean="0"/>
              <a:t>= P(in</a:t>
            </a:r>
            <a:r>
              <a:rPr lang="en-GB" altLang="en-US" baseline="-25000" smtClean="0"/>
              <a:t>(i+1)</a:t>
            </a:r>
            <a:r>
              <a:rPr lang="en-GB" altLang="en-US" smtClean="0"/>
              <a:t>)</a:t>
            </a:r>
            <a:r>
              <a:rPr lang="en-US" altLang="en-US" smtClean="0"/>
              <a:t> </a:t>
            </a:r>
          </a:p>
          <a:p>
            <a:pPr eaLnBrk="1" hangingPunct="1">
              <a:lnSpc>
                <a:spcPct val="90000"/>
              </a:lnSpc>
            </a:pPr>
            <a:r>
              <a:rPr lang="en-US" altLang="en-US" smtClean="0"/>
              <a:t>Fitness function:</a:t>
            </a:r>
          </a:p>
          <a:p>
            <a:pPr lvl="1" eaLnBrk="1" hangingPunct="1">
              <a:lnSpc>
                <a:spcPct val="90000"/>
              </a:lnSpc>
            </a:pPr>
            <a:r>
              <a:rPr lang="en-US" altLang="en-US" smtClean="0"/>
              <a:t>1 point for correct prediction of next input</a:t>
            </a:r>
          </a:p>
          <a:p>
            <a:pPr lvl="1" eaLnBrk="1" hangingPunct="1">
              <a:lnSpc>
                <a:spcPct val="90000"/>
              </a:lnSpc>
            </a:pPr>
            <a:r>
              <a:rPr lang="en-US" altLang="en-US" smtClean="0"/>
              <a:t>0 point for incorrect prediction</a:t>
            </a:r>
          </a:p>
          <a:p>
            <a:pPr lvl="1" eaLnBrk="1" hangingPunct="1">
              <a:lnSpc>
                <a:spcPct val="90000"/>
              </a:lnSpc>
            </a:pPr>
            <a:r>
              <a:rPr lang="en-US" altLang="en-US" smtClean="0"/>
              <a:t>Penalty for “too many” states</a:t>
            </a:r>
          </a:p>
        </p:txBody>
      </p:sp>
    </p:spTree>
  </p:cSld>
  <p:clrMapOvr>
    <a:masterClrMapping/>
  </p:clrMapOvr>
  <p:transition>
    <p:push dir="u"/>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noChangeArrowheads="1"/>
          </p:cNvSpPr>
          <p:nvPr>
            <p:ph type="title"/>
          </p:nvPr>
        </p:nvSpPr>
        <p:spPr/>
        <p:txBody>
          <a:bodyPr/>
          <a:lstStyle/>
          <a:p>
            <a:pPr eaLnBrk="1" hangingPunct="1"/>
            <a:r>
              <a:rPr lang="en-US" altLang="en-US" smtClean="0"/>
              <a:t>Introductory example:</a:t>
            </a:r>
            <a:br>
              <a:rPr lang="en-US" altLang="en-US" smtClean="0"/>
            </a:br>
            <a:r>
              <a:rPr lang="en-US" altLang="en-US" smtClean="0"/>
              <a:t>evolving FSMs to predict primes</a:t>
            </a:r>
          </a:p>
        </p:txBody>
      </p:sp>
      <p:sp>
        <p:nvSpPr>
          <p:cNvPr id="70659" name="Rectangle 3"/>
          <p:cNvSpPr>
            <a:spLocks noGrp="1" noChangeArrowheads="1"/>
          </p:cNvSpPr>
          <p:nvPr>
            <p:ph type="body" idx="1"/>
          </p:nvPr>
        </p:nvSpPr>
        <p:spPr/>
        <p:txBody>
          <a:bodyPr/>
          <a:lstStyle/>
          <a:p>
            <a:pPr eaLnBrk="1" hangingPunct="1">
              <a:lnSpc>
                <a:spcPct val="90000"/>
              </a:lnSpc>
            </a:pPr>
            <a:r>
              <a:rPr lang="en-GB" altLang="en-US" sz="2600" smtClean="0">
                <a:sym typeface="Symbol" panose="05050102010706020507" pitchFamily="18" charset="2"/>
              </a:rPr>
              <a:t>Parent selection: each FSM is mutated once</a:t>
            </a:r>
          </a:p>
          <a:p>
            <a:pPr eaLnBrk="1" hangingPunct="1">
              <a:lnSpc>
                <a:spcPct val="90000"/>
              </a:lnSpc>
            </a:pPr>
            <a:r>
              <a:rPr lang="en-GB" altLang="en-US" sz="2600" smtClean="0">
                <a:sym typeface="Symbol" panose="05050102010706020507" pitchFamily="18" charset="2"/>
              </a:rPr>
              <a:t>Mutation operators (one selected randomly)</a:t>
            </a:r>
            <a:r>
              <a:rPr lang="en-US" altLang="en-US" sz="2600" smtClean="0"/>
              <a:t>:</a:t>
            </a:r>
          </a:p>
          <a:p>
            <a:pPr lvl="1" eaLnBrk="1" hangingPunct="1">
              <a:lnSpc>
                <a:spcPct val="90000"/>
              </a:lnSpc>
            </a:pPr>
            <a:r>
              <a:rPr lang="en-US" altLang="en-US" sz="2200" smtClean="0"/>
              <a:t>Change an output symbol</a:t>
            </a:r>
          </a:p>
          <a:p>
            <a:pPr lvl="1" eaLnBrk="1" hangingPunct="1">
              <a:lnSpc>
                <a:spcPct val="90000"/>
              </a:lnSpc>
            </a:pPr>
            <a:r>
              <a:rPr lang="en-US" altLang="en-US" sz="2200" smtClean="0"/>
              <a:t>Change a state transition (i.e. redirect edge) </a:t>
            </a:r>
          </a:p>
          <a:p>
            <a:pPr lvl="1" eaLnBrk="1" hangingPunct="1">
              <a:lnSpc>
                <a:spcPct val="90000"/>
              </a:lnSpc>
            </a:pPr>
            <a:r>
              <a:rPr lang="en-US" altLang="en-US" sz="2200" smtClean="0"/>
              <a:t>Add a state</a:t>
            </a:r>
          </a:p>
          <a:p>
            <a:pPr lvl="1" eaLnBrk="1" hangingPunct="1">
              <a:lnSpc>
                <a:spcPct val="90000"/>
              </a:lnSpc>
            </a:pPr>
            <a:r>
              <a:rPr lang="en-US" altLang="en-US" sz="2200" smtClean="0"/>
              <a:t>Delete a state</a:t>
            </a:r>
          </a:p>
          <a:p>
            <a:pPr lvl="1" eaLnBrk="1" hangingPunct="1">
              <a:lnSpc>
                <a:spcPct val="90000"/>
              </a:lnSpc>
            </a:pPr>
            <a:r>
              <a:rPr lang="en-US" altLang="en-US" sz="2200" smtClean="0"/>
              <a:t>Change the initial state	</a:t>
            </a:r>
          </a:p>
          <a:p>
            <a:pPr eaLnBrk="1" hangingPunct="1">
              <a:lnSpc>
                <a:spcPct val="90000"/>
              </a:lnSpc>
            </a:pPr>
            <a:r>
              <a:rPr lang="en-US" altLang="en-US" sz="2600" smtClean="0"/>
              <a:t>Survivor selection: </a:t>
            </a:r>
            <a:r>
              <a:rPr lang="en-GB" altLang="en-US" sz="2600" smtClean="0"/>
              <a:t>(</a:t>
            </a:r>
            <a:r>
              <a:rPr lang="en-GB" altLang="en-US" sz="2600" smtClean="0">
                <a:sym typeface="Symbol" panose="05050102010706020507" pitchFamily="18" charset="2"/>
              </a:rPr>
              <a:t></a:t>
            </a:r>
            <a:r>
              <a:rPr lang="en-GB" altLang="en-US" sz="2600" smtClean="0"/>
              <a:t>+</a:t>
            </a:r>
            <a:r>
              <a:rPr lang="en-GB" altLang="en-US" sz="2600" smtClean="0">
                <a:sym typeface="Symbol" panose="05050102010706020507" pitchFamily="18" charset="2"/>
              </a:rPr>
              <a:t></a:t>
            </a:r>
            <a:r>
              <a:rPr lang="en-GB" altLang="en-US" sz="2600" smtClean="0"/>
              <a:t>)</a:t>
            </a:r>
          </a:p>
          <a:p>
            <a:pPr eaLnBrk="1" hangingPunct="1">
              <a:lnSpc>
                <a:spcPct val="90000"/>
              </a:lnSpc>
            </a:pPr>
            <a:r>
              <a:rPr lang="en-US" altLang="en-US" sz="2600" smtClean="0"/>
              <a:t>Results: overfitting, after 202 inputs best FSM had one state and both outputs were 0, i.e., it always predicted “not prime” </a:t>
            </a:r>
          </a:p>
        </p:txBody>
      </p:sp>
    </p:spTree>
  </p:cSld>
  <p:clrMapOvr>
    <a:masterClrMapping/>
  </p:clrMapOvr>
  <p:transition>
    <p:push dir="u"/>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70659">
                                            <p:txEl>
                                              <p:pRg st="8" end="8"/>
                                            </p:txEl>
                                          </p:spTgt>
                                        </p:tgtEl>
                                        <p:attrNameLst>
                                          <p:attrName>style.visibility</p:attrName>
                                        </p:attrNameLst>
                                      </p:cBhvr>
                                      <p:to>
                                        <p:strVal val="visible"/>
                                      </p:to>
                                    </p:set>
                                    <p:animEffect transition="in" filter="blinds(horizontal)">
                                      <p:cBhvr>
                                        <p:cTn id="7" dur="500"/>
                                        <p:tgtEl>
                                          <p:spTgt spid="70659">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Grp="1" noChangeArrowheads="1"/>
          </p:cNvSpPr>
          <p:nvPr>
            <p:ph type="title"/>
          </p:nvPr>
        </p:nvSpPr>
        <p:spPr/>
        <p:txBody>
          <a:bodyPr/>
          <a:lstStyle/>
          <a:p>
            <a:pPr eaLnBrk="1" hangingPunct="1"/>
            <a:r>
              <a:rPr lang="en-US" altLang="en-US" smtClean="0"/>
              <a:t>Modern EP</a:t>
            </a:r>
          </a:p>
        </p:txBody>
      </p:sp>
      <p:sp>
        <p:nvSpPr>
          <p:cNvPr id="98307" name="Rectangle 3"/>
          <p:cNvSpPr>
            <a:spLocks noGrp="1" noChangeArrowheads="1"/>
          </p:cNvSpPr>
          <p:nvPr>
            <p:ph type="body" idx="1"/>
          </p:nvPr>
        </p:nvSpPr>
        <p:spPr/>
        <p:txBody>
          <a:bodyPr/>
          <a:lstStyle/>
          <a:p>
            <a:pPr eaLnBrk="1" hangingPunct="1"/>
            <a:r>
              <a:rPr lang="en-US" altLang="en-US" smtClean="0"/>
              <a:t>No predefined representation in general</a:t>
            </a:r>
          </a:p>
          <a:p>
            <a:pPr eaLnBrk="1" hangingPunct="1"/>
            <a:r>
              <a:rPr lang="en-US" altLang="en-US" smtClean="0"/>
              <a:t>Thus: no predefined mutation (must match representation)</a:t>
            </a:r>
          </a:p>
          <a:p>
            <a:pPr eaLnBrk="1" hangingPunct="1"/>
            <a:r>
              <a:rPr lang="en-US" altLang="en-US" smtClean="0"/>
              <a:t>Often applies self-adaptation of mutation parameters</a:t>
            </a:r>
          </a:p>
          <a:p>
            <a:pPr eaLnBrk="1" hangingPunct="1"/>
            <a:r>
              <a:rPr lang="en-US" altLang="en-US" smtClean="0"/>
              <a:t>In the sequel we present </a:t>
            </a:r>
            <a:r>
              <a:rPr lang="en-US" altLang="en-US" i="1" smtClean="0"/>
              <a:t>one EP variant</a:t>
            </a:r>
            <a:r>
              <a:rPr lang="en-US" altLang="en-US" smtClean="0"/>
              <a:t>, not the canonical EP </a:t>
            </a:r>
          </a:p>
        </p:txBody>
      </p:sp>
    </p:spTree>
  </p:cSld>
  <p:clrMapOvr>
    <a:masterClrMapping/>
  </p:clrMapOvr>
  <p:transition>
    <p:push dir="u"/>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p:cNvSpPr>
            <a:spLocks noGrp="1" noChangeArrowheads="1"/>
          </p:cNvSpPr>
          <p:nvPr>
            <p:ph type="title"/>
          </p:nvPr>
        </p:nvSpPr>
        <p:spPr/>
        <p:txBody>
          <a:bodyPr/>
          <a:lstStyle/>
          <a:p>
            <a:pPr eaLnBrk="1" hangingPunct="1"/>
            <a:r>
              <a:rPr lang="en-US" altLang="en-US" smtClean="0"/>
              <a:t>Representation 	</a:t>
            </a:r>
          </a:p>
        </p:txBody>
      </p:sp>
      <p:sp>
        <p:nvSpPr>
          <p:cNvPr id="99331" name="Rectangle 3"/>
          <p:cNvSpPr>
            <a:spLocks noGrp="1" noChangeArrowheads="1"/>
          </p:cNvSpPr>
          <p:nvPr>
            <p:ph type="body" idx="1"/>
          </p:nvPr>
        </p:nvSpPr>
        <p:spPr/>
        <p:txBody>
          <a:bodyPr/>
          <a:lstStyle/>
          <a:p>
            <a:pPr eaLnBrk="1" hangingPunct="1"/>
            <a:r>
              <a:rPr lang="en-US" altLang="en-US" smtClean="0"/>
              <a:t>For continuous parameter optimisation</a:t>
            </a:r>
          </a:p>
          <a:p>
            <a:pPr eaLnBrk="1" hangingPunct="1"/>
            <a:r>
              <a:rPr lang="en-GB" altLang="en-US" smtClean="0"/>
              <a:t>Chromosomes consist of two parts:</a:t>
            </a:r>
          </a:p>
          <a:p>
            <a:pPr lvl="1" eaLnBrk="1" hangingPunct="1"/>
            <a:r>
              <a:rPr lang="en-GB" altLang="en-US" smtClean="0"/>
              <a:t>Object variables: x</a:t>
            </a:r>
            <a:r>
              <a:rPr lang="en-GB" altLang="en-US" baseline="-25000" smtClean="0"/>
              <a:t>1</a:t>
            </a:r>
            <a:r>
              <a:rPr lang="en-GB" altLang="en-US" smtClean="0"/>
              <a:t>,…,x</a:t>
            </a:r>
            <a:r>
              <a:rPr lang="en-GB" altLang="en-US" baseline="-25000" smtClean="0"/>
              <a:t>n</a:t>
            </a:r>
            <a:endParaRPr lang="en-GB" altLang="en-US" smtClean="0"/>
          </a:p>
          <a:p>
            <a:pPr lvl="1" eaLnBrk="1" hangingPunct="1">
              <a:spcAft>
                <a:spcPct val="20000"/>
              </a:spcAft>
            </a:pPr>
            <a:r>
              <a:rPr lang="en-GB" altLang="en-US" smtClean="0"/>
              <a:t>Mutation step sizes: </a:t>
            </a:r>
            <a:r>
              <a:rPr lang="en-GB" altLang="en-US" smtClean="0">
                <a:sym typeface="Symbol" panose="05050102010706020507" pitchFamily="18" charset="2"/>
              </a:rPr>
              <a:t></a:t>
            </a:r>
            <a:r>
              <a:rPr lang="en-GB" altLang="en-US" baseline="-25000" smtClean="0"/>
              <a:t>1</a:t>
            </a:r>
            <a:r>
              <a:rPr lang="en-GB" altLang="en-US" smtClean="0"/>
              <a:t>,…,</a:t>
            </a:r>
            <a:r>
              <a:rPr lang="en-GB" altLang="en-US" smtClean="0">
                <a:sym typeface="Symbol" panose="05050102010706020507" pitchFamily="18" charset="2"/>
              </a:rPr>
              <a:t></a:t>
            </a:r>
            <a:r>
              <a:rPr lang="en-GB" altLang="en-US" baseline="-25000" smtClean="0"/>
              <a:t>n</a:t>
            </a:r>
            <a:endParaRPr lang="en-GB" altLang="en-US" smtClean="0"/>
          </a:p>
          <a:p>
            <a:pPr eaLnBrk="1" hangingPunct="1">
              <a:spcAft>
                <a:spcPct val="20000"/>
              </a:spcAft>
            </a:pPr>
            <a:r>
              <a:rPr lang="en-GB" altLang="en-US" smtClean="0"/>
              <a:t>Full size: </a:t>
            </a:r>
            <a:r>
              <a:rPr lang="en-GB" altLang="en-US" smtClean="0">
                <a:sym typeface="Symbol" panose="05050102010706020507" pitchFamily="18" charset="2"/>
              </a:rPr>
              <a:t></a:t>
            </a:r>
            <a:r>
              <a:rPr lang="en-GB" altLang="en-US" smtClean="0"/>
              <a:t> x</a:t>
            </a:r>
            <a:r>
              <a:rPr lang="en-GB" altLang="en-US" baseline="-25000" smtClean="0"/>
              <a:t>1</a:t>
            </a:r>
            <a:r>
              <a:rPr lang="en-GB" altLang="en-US" smtClean="0"/>
              <a:t>,…,x</a:t>
            </a:r>
            <a:r>
              <a:rPr lang="en-GB" altLang="en-US" baseline="-25000" smtClean="0"/>
              <a:t>n</a:t>
            </a:r>
            <a:r>
              <a:rPr lang="en-GB" altLang="en-US" smtClean="0"/>
              <a:t>,</a:t>
            </a:r>
            <a:r>
              <a:rPr lang="en-GB" altLang="en-US" baseline="-25000" smtClean="0"/>
              <a:t> </a:t>
            </a:r>
            <a:r>
              <a:rPr lang="en-GB" altLang="en-US" smtClean="0">
                <a:sym typeface="Symbol" panose="05050102010706020507" pitchFamily="18" charset="2"/>
              </a:rPr>
              <a:t></a:t>
            </a:r>
            <a:r>
              <a:rPr lang="en-GB" altLang="en-US" baseline="-25000" smtClean="0"/>
              <a:t>1</a:t>
            </a:r>
            <a:r>
              <a:rPr lang="en-GB" altLang="en-US" smtClean="0"/>
              <a:t>,…,</a:t>
            </a:r>
            <a:r>
              <a:rPr lang="en-GB" altLang="en-US" smtClean="0">
                <a:sym typeface="Symbol" panose="05050102010706020507" pitchFamily="18" charset="2"/>
              </a:rPr>
              <a:t></a:t>
            </a:r>
            <a:r>
              <a:rPr lang="en-GB" altLang="en-US" baseline="-25000" smtClean="0"/>
              <a:t>n</a:t>
            </a:r>
            <a:r>
              <a:rPr lang="en-GB" altLang="en-US" baseline="-40000" smtClean="0">
                <a:sym typeface="Symbol" panose="05050102010706020507" pitchFamily="18" charset="2"/>
              </a:rPr>
              <a:t> </a:t>
            </a:r>
            <a:r>
              <a:rPr lang="en-GB" altLang="en-US" smtClean="0">
                <a:sym typeface="Symbol" panose="05050102010706020507" pitchFamily="18" charset="2"/>
              </a:rPr>
              <a:t> </a:t>
            </a:r>
          </a:p>
          <a:p>
            <a:pPr eaLnBrk="1" hangingPunct="1"/>
            <a:endParaRPr lang="en-US" altLang="en-US" smtClean="0"/>
          </a:p>
        </p:txBody>
      </p:sp>
    </p:spTree>
  </p:cSld>
  <p:clrMapOvr>
    <a:masterClrMapping/>
  </p:clrMapOvr>
  <p:transition>
    <p:push dir="u"/>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ChangeArrowheads="1"/>
          </p:cNvSpPr>
          <p:nvPr>
            <p:ph type="title"/>
          </p:nvPr>
        </p:nvSpPr>
        <p:spPr/>
        <p:txBody>
          <a:bodyPr/>
          <a:lstStyle/>
          <a:p>
            <a:pPr eaLnBrk="1" hangingPunct="1"/>
            <a:r>
              <a:rPr lang="en-GB" altLang="en-US" smtClean="0"/>
              <a:t>Mutation</a:t>
            </a:r>
            <a:endParaRPr lang="en-GB" altLang="en-US" smtClean="0">
              <a:sym typeface="Symbol" panose="05050102010706020507" pitchFamily="18" charset="2"/>
            </a:endParaRPr>
          </a:p>
        </p:txBody>
      </p:sp>
      <p:sp>
        <p:nvSpPr>
          <p:cNvPr id="100355" name="Rectangle 3"/>
          <p:cNvSpPr>
            <a:spLocks noGrp="1" noChangeArrowheads="1"/>
          </p:cNvSpPr>
          <p:nvPr>
            <p:ph type="body" idx="1"/>
          </p:nvPr>
        </p:nvSpPr>
        <p:spPr/>
        <p:txBody>
          <a:bodyPr/>
          <a:lstStyle/>
          <a:p>
            <a:pPr eaLnBrk="1" hangingPunct="1">
              <a:lnSpc>
                <a:spcPct val="90000"/>
              </a:lnSpc>
            </a:pPr>
            <a:r>
              <a:rPr lang="en-GB" altLang="en-US" sz="2600" smtClean="0">
                <a:sym typeface="Symbol" panose="05050102010706020507" pitchFamily="18" charset="2"/>
              </a:rPr>
              <a:t>Chromosomes: </a:t>
            </a:r>
            <a:r>
              <a:rPr lang="en-GB" altLang="en-US" sz="2600" smtClean="0"/>
              <a:t> x</a:t>
            </a:r>
            <a:r>
              <a:rPr lang="en-GB" altLang="en-US" sz="2600" baseline="-25000" smtClean="0"/>
              <a:t>1</a:t>
            </a:r>
            <a:r>
              <a:rPr lang="en-GB" altLang="en-US" sz="2600" smtClean="0"/>
              <a:t>,…,x</a:t>
            </a:r>
            <a:r>
              <a:rPr lang="en-GB" altLang="en-US" sz="2600" baseline="-25000" smtClean="0"/>
              <a:t>n</a:t>
            </a:r>
            <a:r>
              <a:rPr lang="en-GB" altLang="en-US" sz="2600" smtClean="0"/>
              <a:t>,</a:t>
            </a:r>
            <a:r>
              <a:rPr lang="en-GB" altLang="en-US" sz="2600" baseline="-25000" smtClean="0"/>
              <a:t> </a:t>
            </a:r>
            <a:r>
              <a:rPr lang="en-GB" altLang="en-US" sz="2600" smtClean="0">
                <a:sym typeface="Symbol" panose="05050102010706020507" pitchFamily="18" charset="2"/>
              </a:rPr>
              <a:t></a:t>
            </a:r>
            <a:r>
              <a:rPr lang="en-GB" altLang="en-US" sz="2600" baseline="-25000" smtClean="0"/>
              <a:t>1</a:t>
            </a:r>
            <a:r>
              <a:rPr lang="en-GB" altLang="en-US" sz="2600" smtClean="0"/>
              <a:t>,…,</a:t>
            </a:r>
            <a:r>
              <a:rPr lang="en-GB" altLang="en-US" sz="2600" smtClean="0">
                <a:sym typeface="Symbol" panose="05050102010706020507" pitchFamily="18" charset="2"/>
              </a:rPr>
              <a:t></a:t>
            </a:r>
            <a:r>
              <a:rPr lang="en-GB" altLang="en-US" sz="2600" baseline="-25000" smtClean="0"/>
              <a:t>n</a:t>
            </a:r>
            <a:r>
              <a:rPr lang="en-GB" altLang="en-US" sz="2600" baseline="-40000" smtClean="0">
                <a:sym typeface="Symbol" panose="05050102010706020507" pitchFamily="18" charset="2"/>
              </a:rPr>
              <a:t> </a:t>
            </a:r>
            <a:r>
              <a:rPr lang="en-GB" altLang="en-US" sz="2600" smtClean="0">
                <a:sym typeface="Symbol" panose="05050102010706020507" pitchFamily="18" charset="2"/>
              </a:rPr>
              <a:t> </a:t>
            </a:r>
          </a:p>
          <a:p>
            <a:pPr eaLnBrk="1" hangingPunct="1">
              <a:lnSpc>
                <a:spcPct val="90000"/>
              </a:lnSpc>
            </a:pPr>
            <a:r>
              <a:rPr lang="en-GB" altLang="en-US" sz="2600" smtClean="0">
                <a:sym typeface="Symbol" panose="05050102010706020507" pitchFamily="18" charset="2"/>
              </a:rPr>
              <a:t></a:t>
            </a:r>
            <a:r>
              <a:rPr lang="en-GB" altLang="en-US" sz="2600" baseline="-25000" smtClean="0"/>
              <a:t>i</a:t>
            </a:r>
            <a:r>
              <a:rPr lang="en-GB" altLang="en-US" sz="2600" smtClean="0">
                <a:sym typeface="Symbol" panose="05050102010706020507" pitchFamily="18" charset="2"/>
              </a:rPr>
              <a:t>’ = </a:t>
            </a:r>
            <a:r>
              <a:rPr lang="en-GB" altLang="en-US" sz="2600" baseline="-25000" smtClean="0"/>
              <a:t>i</a:t>
            </a:r>
            <a:r>
              <a:rPr lang="en-GB" altLang="en-US" sz="2600" smtClean="0">
                <a:sym typeface="Symbol" panose="05050102010706020507" pitchFamily="18" charset="2"/>
              </a:rPr>
              <a:t> </a:t>
            </a:r>
            <a:r>
              <a:rPr lang="en-GB" altLang="en-US" sz="1700" smtClean="0">
                <a:cs typeface="Arial" panose="020B0604020202020204" pitchFamily="34" charset="0"/>
                <a:sym typeface="Symbol" panose="05050102010706020507" pitchFamily="18" charset="2"/>
              </a:rPr>
              <a:t>•</a:t>
            </a:r>
            <a:r>
              <a:rPr lang="en-GB" altLang="en-US" sz="2600" smtClean="0">
                <a:cs typeface="Arial" panose="020B0604020202020204" pitchFamily="34" charset="0"/>
                <a:sym typeface="Symbol" panose="05050102010706020507" pitchFamily="18" charset="2"/>
              </a:rPr>
              <a:t> </a:t>
            </a:r>
            <a:r>
              <a:rPr lang="en-GB" altLang="en-US" sz="2600" smtClean="0">
                <a:sym typeface="Symbol" panose="05050102010706020507" pitchFamily="18" charset="2"/>
              </a:rPr>
              <a:t>(1 +  </a:t>
            </a:r>
            <a:r>
              <a:rPr lang="en-GB" altLang="en-US" sz="1700" smtClean="0">
                <a:cs typeface="Arial" panose="020B0604020202020204" pitchFamily="34" charset="0"/>
                <a:sym typeface="Symbol" panose="05050102010706020507" pitchFamily="18" charset="2"/>
              </a:rPr>
              <a:t>•</a:t>
            </a:r>
            <a:r>
              <a:rPr lang="en-GB" altLang="en-US" sz="2600" smtClean="0">
                <a:sym typeface="Symbol" panose="05050102010706020507" pitchFamily="18" charset="2"/>
              </a:rPr>
              <a:t> N(0,1))</a:t>
            </a:r>
          </a:p>
          <a:p>
            <a:pPr eaLnBrk="1" hangingPunct="1">
              <a:lnSpc>
                <a:spcPct val="90000"/>
              </a:lnSpc>
            </a:pPr>
            <a:r>
              <a:rPr lang="en-GB" altLang="en-US" sz="2600" smtClean="0"/>
              <a:t>x’</a:t>
            </a:r>
            <a:r>
              <a:rPr lang="en-GB" altLang="en-US" sz="2600" baseline="-25000" smtClean="0"/>
              <a:t>i</a:t>
            </a:r>
            <a:r>
              <a:rPr lang="en-GB" altLang="en-US" sz="2600" smtClean="0"/>
              <a:t> = x</a:t>
            </a:r>
            <a:r>
              <a:rPr lang="en-GB" altLang="en-US" sz="2600" baseline="-25000" smtClean="0"/>
              <a:t>i</a:t>
            </a:r>
            <a:r>
              <a:rPr lang="en-GB" altLang="en-US" sz="2600" smtClean="0"/>
              <a:t> + </a:t>
            </a:r>
            <a:r>
              <a:rPr lang="en-GB" altLang="en-US" sz="2600" smtClean="0">
                <a:sym typeface="Symbol" panose="05050102010706020507" pitchFamily="18" charset="2"/>
              </a:rPr>
              <a:t></a:t>
            </a:r>
            <a:r>
              <a:rPr lang="en-GB" altLang="en-US" sz="2600" baseline="-25000" smtClean="0"/>
              <a:t>i</a:t>
            </a:r>
            <a:r>
              <a:rPr lang="en-GB" altLang="en-US" sz="2600" smtClean="0">
                <a:sym typeface="Symbol" panose="05050102010706020507" pitchFamily="18" charset="2"/>
              </a:rPr>
              <a:t>’</a:t>
            </a:r>
            <a:r>
              <a:rPr lang="en-GB" altLang="en-US" sz="2600" smtClean="0"/>
              <a:t> </a:t>
            </a:r>
            <a:r>
              <a:rPr lang="en-GB" altLang="en-US" sz="1700" smtClean="0">
                <a:cs typeface="Arial" panose="020B0604020202020204" pitchFamily="34" charset="0"/>
                <a:sym typeface="Symbol" panose="05050102010706020507" pitchFamily="18" charset="2"/>
              </a:rPr>
              <a:t>•</a:t>
            </a:r>
            <a:r>
              <a:rPr lang="en-GB" altLang="en-US" sz="2600" smtClean="0"/>
              <a:t> N</a:t>
            </a:r>
            <a:r>
              <a:rPr lang="en-GB" altLang="en-US" sz="2600" baseline="-25000" smtClean="0"/>
              <a:t>i</a:t>
            </a:r>
            <a:r>
              <a:rPr lang="en-GB" altLang="en-US" sz="2600" smtClean="0"/>
              <a:t>(0,1)</a:t>
            </a:r>
          </a:p>
          <a:p>
            <a:pPr eaLnBrk="1" hangingPunct="1">
              <a:lnSpc>
                <a:spcPct val="90000"/>
              </a:lnSpc>
            </a:pPr>
            <a:r>
              <a:rPr lang="en-GB" altLang="en-US" sz="2600" smtClean="0">
                <a:sym typeface="Symbol" panose="05050102010706020507" pitchFamily="18" charset="2"/>
              </a:rPr>
              <a:t>  0.2</a:t>
            </a:r>
          </a:p>
          <a:p>
            <a:pPr eaLnBrk="1" hangingPunct="1">
              <a:lnSpc>
                <a:spcPct val="90000"/>
              </a:lnSpc>
            </a:pPr>
            <a:r>
              <a:rPr lang="en-GB" altLang="en-US" sz="2600" smtClean="0"/>
              <a:t>boundary rule: </a:t>
            </a:r>
            <a:r>
              <a:rPr lang="en-GB" altLang="en-US" sz="2600" smtClean="0">
                <a:sym typeface="Symbol" panose="05050102010706020507" pitchFamily="18" charset="2"/>
              </a:rPr>
              <a:t>’ &lt; </a:t>
            </a:r>
            <a:r>
              <a:rPr lang="en-GB" altLang="en-US" sz="2600" baseline="-25000" smtClean="0">
                <a:sym typeface="Symbol" panose="05050102010706020507" pitchFamily="18" charset="2"/>
              </a:rPr>
              <a:t>0</a:t>
            </a:r>
            <a:r>
              <a:rPr lang="en-GB" altLang="en-US" sz="2600" smtClean="0">
                <a:sym typeface="Symbol" panose="05050102010706020507" pitchFamily="18" charset="2"/>
              </a:rPr>
              <a:t>  ’ = </a:t>
            </a:r>
            <a:r>
              <a:rPr lang="en-GB" altLang="en-US" sz="2600" baseline="-25000" smtClean="0">
                <a:sym typeface="Symbol" panose="05050102010706020507" pitchFamily="18" charset="2"/>
              </a:rPr>
              <a:t>0 </a:t>
            </a:r>
          </a:p>
          <a:p>
            <a:pPr eaLnBrk="1" hangingPunct="1">
              <a:lnSpc>
                <a:spcPct val="90000"/>
              </a:lnSpc>
            </a:pPr>
            <a:r>
              <a:rPr lang="en-GB" altLang="en-US" sz="2600" smtClean="0">
                <a:sym typeface="Symbol" panose="05050102010706020507" pitchFamily="18" charset="2"/>
              </a:rPr>
              <a:t>Other variants proposed &amp; tried:</a:t>
            </a:r>
          </a:p>
          <a:p>
            <a:pPr lvl="1" eaLnBrk="1" hangingPunct="1">
              <a:lnSpc>
                <a:spcPct val="90000"/>
              </a:lnSpc>
            </a:pPr>
            <a:r>
              <a:rPr lang="en-GB" altLang="en-US" sz="2200" smtClean="0">
                <a:sym typeface="Symbol" panose="05050102010706020507" pitchFamily="18" charset="2"/>
              </a:rPr>
              <a:t>Lognormal scheme as in ES</a:t>
            </a:r>
          </a:p>
          <a:p>
            <a:pPr lvl="1" eaLnBrk="1" hangingPunct="1">
              <a:lnSpc>
                <a:spcPct val="90000"/>
              </a:lnSpc>
            </a:pPr>
            <a:r>
              <a:rPr lang="en-GB" altLang="en-US" sz="2200" smtClean="0">
                <a:sym typeface="Symbol" panose="05050102010706020507" pitchFamily="18" charset="2"/>
              </a:rPr>
              <a:t>Using variance instead of standard deviation</a:t>
            </a:r>
          </a:p>
          <a:p>
            <a:pPr lvl="1" eaLnBrk="1" hangingPunct="1">
              <a:lnSpc>
                <a:spcPct val="90000"/>
              </a:lnSpc>
            </a:pPr>
            <a:r>
              <a:rPr lang="en-GB" altLang="en-US" sz="2200" smtClean="0">
                <a:sym typeface="Symbol" panose="05050102010706020507" pitchFamily="18" charset="2"/>
              </a:rPr>
              <a:t>Mutate -last</a:t>
            </a:r>
          </a:p>
          <a:p>
            <a:pPr lvl="1" eaLnBrk="1" hangingPunct="1">
              <a:lnSpc>
                <a:spcPct val="90000"/>
              </a:lnSpc>
            </a:pPr>
            <a:r>
              <a:rPr lang="en-GB" altLang="en-US" sz="2200" smtClean="0">
                <a:sym typeface="Symbol" panose="05050102010706020507" pitchFamily="18" charset="2"/>
              </a:rPr>
              <a:t>Other distributions, e.g, Cauchy instead of Gaussian</a:t>
            </a:r>
          </a:p>
        </p:txBody>
      </p:sp>
    </p:spTree>
  </p:cSld>
  <p:clrMapOvr>
    <a:masterClrMapping/>
  </p:clrMapOvr>
  <p:transition>
    <p:push dir="u"/>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pPr eaLnBrk="1" hangingPunct="1"/>
            <a:r>
              <a:rPr lang="en-US" altLang="en-US" smtClean="0"/>
              <a:t>Biological Metaphors</a:t>
            </a:r>
          </a:p>
        </p:txBody>
      </p:sp>
      <p:sp>
        <p:nvSpPr>
          <p:cNvPr id="27651" name="Rectangle 3"/>
          <p:cNvSpPr>
            <a:spLocks noGrp="1" noChangeArrowheads="1"/>
          </p:cNvSpPr>
          <p:nvPr>
            <p:ph type="body" idx="1"/>
          </p:nvPr>
        </p:nvSpPr>
        <p:spPr/>
        <p:txBody>
          <a:bodyPr/>
          <a:lstStyle/>
          <a:p>
            <a:pPr eaLnBrk="1" hangingPunct="1"/>
            <a:r>
              <a:rPr lang="en-US" altLang="en-US" smtClean="0"/>
              <a:t>(Mendelian) Genetics</a:t>
            </a:r>
          </a:p>
          <a:p>
            <a:pPr lvl="1" eaLnBrk="1" hangingPunct="1"/>
            <a:r>
              <a:rPr lang="en-US" altLang="en-US" smtClean="0"/>
              <a:t>Genotype (functional unit of inheritance)</a:t>
            </a:r>
          </a:p>
          <a:p>
            <a:pPr lvl="1" eaLnBrk="1" hangingPunct="1"/>
            <a:r>
              <a:rPr lang="en-US" altLang="en-US" smtClean="0"/>
              <a:t>Genotypes vs. phenotypes</a:t>
            </a:r>
          </a:p>
          <a:p>
            <a:pPr lvl="1" eaLnBrk="1" hangingPunct="1"/>
            <a:r>
              <a:rPr lang="en-US" altLang="en-US" smtClean="0"/>
              <a:t>Pleitropy: one gene affects multiple phenotypic traits</a:t>
            </a:r>
          </a:p>
          <a:p>
            <a:pPr lvl="1" eaLnBrk="1" hangingPunct="1"/>
            <a:r>
              <a:rPr lang="en-US" altLang="en-US" smtClean="0"/>
              <a:t>Polygeny: one phenotypic trait is affected by multiple genes</a:t>
            </a:r>
          </a:p>
          <a:p>
            <a:pPr lvl="1" eaLnBrk="1" hangingPunct="1"/>
            <a:r>
              <a:rPr lang="en-US" altLang="en-US" smtClean="0"/>
              <a:t>Chromosomes (haploid vs. diploid)</a:t>
            </a:r>
          </a:p>
          <a:p>
            <a:pPr lvl="1" eaLnBrk="1" hangingPunct="1"/>
            <a:r>
              <a:rPr lang="en-US" altLang="en-US" smtClean="0"/>
              <a:t>Loci and alleles</a:t>
            </a:r>
          </a:p>
        </p:txBody>
      </p:sp>
    </p:spTree>
  </p:cSld>
  <p:clrMapOvr>
    <a:masterClrMapping/>
  </p:clrMapOvr>
  <p:transition>
    <p:push dir="u"/>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Grp="1" noChangeArrowheads="1"/>
          </p:cNvSpPr>
          <p:nvPr>
            <p:ph type="title"/>
          </p:nvPr>
        </p:nvSpPr>
        <p:spPr/>
        <p:txBody>
          <a:bodyPr/>
          <a:lstStyle/>
          <a:p>
            <a:pPr eaLnBrk="1" hangingPunct="1"/>
            <a:r>
              <a:rPr lang="en-US" altLang="en-US" smtClean="0"/>
              <a:t>Recombination </a:t>
            </a:r>
          </a:p>
        </p:txBody>
      </p:sp>
      <p:sp>
        <p:nvSpPr>
          <p:cNvPr id="101379" name="Rectangle 3"/>
          <p:cNvSpPr>
            <a:spLocks noGrp="1" noChangeArrowheads="1"/>
          </p:cNvSpPr>
          <p:nvPr>
            <p:ph type="body" idx="1"/>
          </p:nvPr>
        </p:nvSpPr>
        <p:spPr/>
        <p:txBody>
          <a:bodyPr/>
          <a:lstStyle/>
          <a:p>
            <a:pPr eaLnBrk="1" hangingPunct="1"/>
            <a:r>
              <a:rPr lang="en-US" altLang="en-US" smtClean="0"/>
              <a:t>None</a:t>
            </a:r>
          </a:p>
          <a:p>
            <a:pPr eaLnBrk="1" hangingPunct="1"/>
            <a:r>
              <a:rPr lang="en-US" altLang="en-US" smtClean="0"/>
              <a:t>Rationale: one point in the search space stands for a species, not for an individual and there can be no crossover between species</a:t>
            </a:r>
          </a:p>
          <a:p>
            <a:pPr eaLnBrk="1" hangingPunct="1"/>
            <a:r>
              <a:rPr lang="en-US" altLang="en-US" smtClean="0"/>
              <a:t>Much historical debate “mutation vs. crossover”</a:t>
            </a:r>
          </a:p>
          <a:p>
            <a:pPr eaLnBrk="1" hangingPunct="1"/>
            <a:r>
              <a:rPr lang="en-US" altLang="en-US" smtClean="0"/>
              <a:t>Pragmatic approach seems to prevail today</a:t>
            </a:r>
          </a:p>
        </p:txBody>
      </p:sp>
    </p:spTree>
  </p:cSld>
  <p:clrMapOvr>
    <a:masterClrMapping/>
  </p:clrMapOvr>
  <p:transition>
    <p:push dir="u"/>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p:cNvSpPr>
            <a:spLocks noGrp="1" noChangeArrowheads="1"/>
          </p:cNvSpPr>
          <p:nvPr>
            <p:ph type="title"/>
          </p:nvPr>
        </p:nvSpPr>
        <p:spPr/>
        <p:txBody>
          <a:bodyPr/>
          <a:lstStyle/>
          <a:p>
            <a:pPr eaLnBrk="1" hangingPunct="1"/>
            <a:r>
              <a:rPr lang="en-US" altLang="en-US" smtClean="0"/>
              <a:t>Parent selection</a:t>
            </a:r>
          </a:p>
        </p:txBody>
      </p:sp>
      <p:sp>
        <p:nvSpPr>
          <p:cNvPr id="102403" name="Rectangle 3"/>
          <p:cNvSpPr>
            <a:spLocks noGrp="1" noChangeArrowheads="1"/>
          </p:cNvSpPr>
          <p:nvPr>
            <p:ph type="body" idx="1"/>
          </p:nvPr>
        </p:nvSpPr>
        <p:spPr/>
        <p:txBody>
          <a:bodyPr/>
          <a:lstStyle/>
          <a:p>
            <a:pPr eaLnBrk="1" hangingPunct="1"/>
            <a:r>
              <a:rPr lang="en-US" altLang="en-US" smtClean="0"/>
              <a:t>Each individual creates one child by mutation</a:t>
            </a:r>
          </a:p>
          <a:p>
            <a:pPr eaLnBrk="1" hangingPunct="1"/>
            <a:r>
              <a:rPr lang="en-US" altLang="en-US" smtClean="0"/>
              <a:t>Thus: </a:t>
            </a:r>
          </a:p>
          <a:p>
            <a:pPr lvl="1" eaLnBrk="1" hangingPunct="1"/>
            <a:r>
              <a:rPr lang="en-US" altLang="en-US" smtClean="0"/>
              <a:t>Deterministic</a:t>
            </a:r>
          </a:p>
          <a:p>
            <a:pPr lvl="1" eaLnBrk="1" hangingPunct="1"/>
            <a:r>
              <a:rPr lang="en-US" altLang="en-US" smtClean="0"/>
              <a:t>Not biased by fitness</a:t>
            </a:r>
          </a:p>
          <a:p>
            <a:pPr eaLnBrk="1" hangingPunct="1"/>
            <a:endParaRPr lang="en-US" altLang="en-US" smtClean="0"/>
          </a:p>
        </p:txBody>
      </p:sp>
    </p:spTree>
  </p:cSld>
  <p:clrMapOvr>
    <a:masterClrMapping/>
  </p:clrMapOvr>
  <p:transition>
    <p:push dir="u"/>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ChangeArrowheads="1"/>
          </p:cNvSpPr>
          <p:nvPr>
            <p:ph type="title"/>
          </p:nvPr>
        </p:nvSpPr>
        <p:spPr/>
        <p:txBody>
          <a:bodyPr/>
          <a:lstStyle/>
          <a:p>
            <a:pPr eaLnBrk="1" hangingPunct="1"/>
            <a:r>
              <a:rPr lang="en-US" altLang="en-US" smtClean="0"/>
              <a:t>Survivor selection</a:t>
            </a:r>
          </a:p>
        </p:txBody>
      </p:sp>
      <p:sp>
        <p:nvSpPr>
          <p:cNvPr id="103427" name="Rectangle 3"/>
          <p:cNvSpPr>
            <a:spLocks noGrp="1" noChangeArrowheads="1"/>
          </p:cNvSpPr>
          <p:nvPr>
            <p:ph type="body" idx="1"/>
          </p:nvPr>
        </p:nvSpPr>
        <p:spPr>
          <a:xfrm>
            <a:off x="152400" y="1752600"/>
            <a:ext cx="8991600" cy="4267200"/>
          </a:xfrm>
        </p:spPr>
        <p:txBody>
          <a:bodyPr/>
          <a:lstStyle/>
          <a:p>
            <a:pPr eaLnBrk="1" hangingPunct="1">
              <a:lnSpc>
                <a:spcPct val="90000"/>
              </a:lnSpc>
            </a:pPr>
            <a:r>
              <a:rPr lang="en-GB" altLang="en-US" smtClean="0"/>
              <a:t>P(t): </a:t>
            </a:r>
            <a:r>
              <a:rPr lang="en-GB" altLang="en-US" smtClean="0">
                <a:sym typeface="Symbol" panose="05050102010706020507" pitchFamily="18" charset="2"/>
              </a:rPr>
              <a:t></a:t>
            </a:r>
            <a:r>
              <a:rPr lang="en-GB" altLang="en-US" smtClean="0"/>
              <a:t> parents, P’(t): </a:t>
            </a:r>
            <a:r>
              <a:rPr lang="en-GB" altLang="en-US" smtClean="0">
                <a:sym typeface="Symbol" panose="05050102010706020507" pitchFamily="18" charset="2"/>
              </a:rPr>
              <a:t></a:t>
            </a:r>
            <a:r>
              <a:rPr lang="en-GB" altLang="en-US" smtClean="0"/>
              <a:t> offspring </a:t>
            </a:r>
          </a:p>
          <a:p>
            <a:pPr eaLnBrk="1" hangingPunct="1">
              <a:lnSpc>
                <a:spcPct val="90000"/>
              </a:lnSpc>
            </a:pPr>
            <a:r>
              <a:rPr lang="en-GB" altLang="en-US" smtClean="0"/>
              <a:t>Pairwise competitions, round-robin format:</a:t>
            </a:r>
          </a:p>
          <a:p>
            <a:pPr lvl="1" eaLnBrk="1" hangingPunct="1">
              <a:lnSpc>
                <a:spcPct val="90000"/>
              </a:lnSpc>
            </a:pPr>
            <a:r>
              <a:rPr lang="en-GB" altLang="en-US" smtClean="0"/>
              <a:t>Each solution x from P(t) </a:t>
            </a:r>
            <a:r>
              <a:rPr lang="en-GB" altLang="en-US" smtClean="0">
                <a:sym typeface="Symbol" panose="05050102010706020507" pitchFamily="18" charset="2"/>
              </a:rPr>
              <a:t></a:t>
            </a:r>
            <a:r>
              <a:rPr lang="en-GB" altLang="en-US" smtClean="0"/>
              <a:t> P’(t) is evaluated against q other randomly chosen solutions </a:t>
            </a:r>
          </a:p>
          <a:p>
            <a:pPr lvl="1" eaLnBrk="1" hangingPunct="1">
              <a:lnSpc>
                <a:spcPct val="90000"/>
              </a:lnSpc>
            </a:pPr>
            <a:r>
              <a:rPr lang="en-GB" altLang="en-US" smtClean="0"/>
              <a:t>For each comparison, a "win" is assigned if x is better than its opponent</a:t>
            </a:r>
          </a:p>
          <a:p>
            <a:pPr lvl="1" eaLnBrk="1" hangingPunct="1">
              <a:lnSpc>
                <a:spcPct val="90000"/>
              </a:lnSpc>
            </a:pPr>
            <a:r>
              <a:rPr lang="en-GB" altLang="en-US" smtClean="0"/>
              <a:t>The </a:t>
            </a:r>
            <a:r>
              <a:rPr lang="en-GB" altLang="en-US" smtClean="0">
                <a:sym typeface="Symbol" panose="05050102010706020507" pitchFamily="18" charset="2"/>
              </a:rPr>
              <a:t></a:t>
            </a:r>
            <a:r>
              <a:rPr lang="en-GB" altLang="en-US" smtClean="0"/>
              <a:t> solutions with greatest number of wins are retained to be parents of next generation</a:t>
            </a:r>
          </a:p>
          <a:p>
            <a:pPr eaLnBrk="1" hangingPunct="1">
              <a:lnSpc>
                <a:spcPct val="90000"/>
              </a:lnSpc>
            </a:pPr>
            <a:r>
              <a:rPr lang="en-GB" altLang="en-US" smtClean="0"/>
              <a:t>Parameter q allows tuning selection pressure (typically </a:t>
            </a:r>
            <a:r>
              <a:rPr lang="en-GB" altLang="en-US" i="1" smtClean="0"/>
              <a:t>q</a:t>
            </a:r>
            <a:r>
              <a:rPr lang="en-GB" altLang="en-US" smtClean="0"/>
              <a:t> = 10)</a:t>
            </a:r>
            <a:endParaRPr lang="en-US" altLang="en-US" smtClean="0"/>
          </a:p>
        </p:txBody>
      </p:sp>
    </p:spTree>
  </p:cSld>
  <p:clrMapOvr>
    <a:masterClrMapping/>
  </p:clrMapOvr>
  <p:transition>
    <p:push dir="u"/>
  </p:transition>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p:cNvSpPr>
            <a:spLocks noGrp="1" noChangeArrowheads="1"/>
          </p:cNvSpPr>
          <p:nvPr>
            <p:ph type="title"/>
          </p:nvPr>
        </p:nvSpPr>
        <p:spPr/>
        <p:txBody>
          <a:bodyPr/>
          <a:lstStyle/>
          <a:p>
            <a:pPr eaLnBrk="1" hangingPunct="1"/>
            <a:r>
              <a:rPr lang="en-US" altLang="en-US" smtClean="0"/>
              <a:t>Example application: </a:t>
            </a:r>
            <a:br>
              <a:rPr lang="en-US" altLang="en-US" smtClean="0"/>
            </a:br>
            <a:r>
              <a:rPr lang="en-US" altLang="en-US" smtClean="0"/>
              <a:t>the Ackley function (B</a:t>
            </a:r>
            <a:r>
              <a:rPr lang="en-US" altLang="en-US" smtClean="0">
                <a:cs typeface="Arial" panose="020B0604020202020204" pitchFamily="34" charset="0"/>
              </a:rPr>
              <a:t>ä</a:t>
            </a:r>
            <a:r>
              <a:rPr lang="en-US" altLang="en-US" smtClean="0"/>
              <a:t>ck et al ’93)</a:t>
            </a:r>
            <a:endParaRPr lang="en-GB" altLang="en-US" smtClean="0"/>
          </a:p>
        </p:txBody>
      </p:sp>
      <p:sp>
        <p:nvSpPr>
          <p:cNvPr id="104451" name="Rectangle 3"/>
          <p:cNvSpPr>
            <a:spLocks noGrp="1" noChangeArrowheads="1"/>
          </p:cNvSpPr>
          <p:nvPr>
            <p:ph type="body" idx="1"/>
          </p:nvPr>
        </p:nvSpPr>
        <p:spPr>
          <a:xfrm>
            <a:off x="304800" y="1752600"/>
            <a:ext cx="8534400" cy="4267200"/>
          </a:xfrm>
        </p:spPr>
        <p:txBody>
          <a:bodyPr/>
          <a:lstStyle/>
          <a:p>
            <a:pPr eaLnBrk="1" hangingPunct="1">
              <a:lnSpc>
                <a:spcPct val="90000"/>
              </a:lnSpc>
            </a:pPr>
            <a:r>
              <a:rPr lang="en-US" altLang="en-US" sz="2600" smtClean="0"/>
              <a:t>The Ackley function (with n =30):</a:t>
            </a:r>
          </a:p>
          <a:p>
            <a:pPr eaLnBrk="1" hangingPunct="1">
              <a:lnSpc>
                <a:spcPct val="90000"/>
              </a:lnSpc>
            </a:pPr>
            <a:endParaRPr lang="en-US" altLang="en-US" sz="2600" smtClean="0"/>
          </a:p>
          <a:p>
            <a:pPr eaLnBrk="1" hangingPunct="1">
              <a:lnSpc>
                <a:spcPct val="90000"/>
              </a:lnSpc>
            </a:pPr>
            <a:endParaRPr lang="en-US" altLang="en-US" sz="2600" smtClean="0"/>
          </a:p>
          <a:p>
            <a:pPr eaLnBrk="1" hangingPunct="1">
              <a:lnSpc>
                <a:spcPct val="90000"/>
              </a:lnSpc>
            </a:pPr>
            <a:r>
              <a:rPr lang="en-US" altLang="en-US" sz="2600" smtClean="0"/>
              <a:t>Representation: </a:t>
            </a:r>
          </a:p>
          <a:p>
            <a:pPr lvl="1" eaLnBrk="1" hangingPunct="1">
              <a:lnSpc>
                <a:spcPct val="90000"/>
              </a:lnSpc>
            </a:pPr>
            <a:r>
              <a:rPr lang="en-US" altLang="en-US" sz="2200" smtClean="0"/>
              <a:t>-30 &lt; x</a:t>
            </a:r>
            <a:r>
              <a:rPr lang="en-US" altLang="en-US" sz="2200" baseline="-25000" smtClean="0"/>
              <a:t>i</a:t>
            </a:r>
            <a:r>
              <a:rPr lang="en-US" altLang="en-US" sz="2200" smtClean="0"/>
              <a:t> &lt; 30 (coincidence of 30’s!)</a:t>
            </a:r>
          </a:p>
          <a:p>
            <a:pPr lvl="1" eaLnBrk="1" hangingPunct="1">
              <a:lnSpc>
                <a:spcPct val="90000"/>
              </a:lnSpc>
            </a:pPr>
            <a:r>
              <a:rPr lang="en-US" altLang="en-US" sz="2200" smtClean="0"/>
              <a:t>30 variances as step sizes</a:t>
            </a:r>
          </a:p>
          <a:p>
            <a:pPr eaLnBrk="1" hangingPunct="1">
              <a:lnSpc>
                <a:spcPct val="90000"/>
              </a:lnSpc>
            </a:pPr>
            <a:r>
              <a:rPr lang="en-GB" altLang="en-US" sz="2600" smtClean="0">
                <a:sym typeface="Symbol" panose="05050102010706020507" pitchFamily="18" charset="2"/>
              </a:rPr>
              <a:t>Mutation with changing object variables first! </a:t>
            </a:r>
            <a:endParaRPr lang="en-US" altLang="en-US" sz="2600" smtClean="0"/>
          </a:p>
          <a:p>
            <a:pPr eaLnBrk="1" hangingPunct="1">
              <a:lnSpc>
                <a:spcPct val="90000"/>
              </a:lnSpc>
            </a:pPr>
            <a:r>
              <a:rPr lang="en-US" altLang="en-US" sz="2600" smtClean="0"/>
              <a:t>Population size </a:t>
            </a:r>
            <a:r>
              <a:rPr lang="en-GB" altLang="en-US" sz="2600" smtClean="0">
                <a:sym typeface="Symbol" panose="05050102010706020507" pitchFamily="18" charset="2"/>
              </a:rPr>
              <a:t> = 200, selection q = 10</a:t>
            </a:r>
          </a:p>
          <a:p>
            <a:pPr eaLnBrk="1" hangingPunct="1">
              <a:lnSpc>
                <a:spcPct val="90000"/>
              </a:lnSpc>
            </a:pPr>
            <a:r>
              <a:rPr lang="en-US" altLang="en-US" sz="2600" smtClean="0"/>
              <a:t>Termination after 200,000 fitness evals</a:t>
            </a:r>
          </a:p>
          <a:p>
            <a:pPr eaLnBrk="1" hangingPunct="1">
              <a:lnSpc>
                <a:spcPct val="90000"/>
              </a:lnSpc>
            </a:pPr>
            <a:r>
              <a:rPr lang="en-US" altLang="en-US" sz="2600" smtClean="0"/>
              <a:t>Results: average best solution is 1.4 </a:t>
            </a:r>
            <a:r>
              <a:rPr lang="en-GB" altLang="en-US" sz="1700" smtClean="0">
                <a:cs typeface="Arial" panose="020B0604020202020204" pitchFamily="34" charset="0"/>
                <a:sym typeface="Symbol" panose="05050102010706020507" pitchFamily="18" charset="2"/>
              </a:rPr>
              <a:t>•</a:t>
            </a:r>
            <a:r>
              <a:rPr lang="en-US" altLang="en-US" sz="2600" smtClean="0"/>
              <a:t> 10 </a:t>
            </a:r>
            <a:r>
              <a:rPr lang="en-US" altLang="en-US" sz="2600" baseline="30000" smtClean="0"/>
              <a:t>–2 </a:t>
            </a:r>
            <a:endParaRPr lang="en-GB" altLang="en-US" sz="2600" smtClean="0"/>
          </a:p>
        </p:txBody>
      </p:sp>
      <p:graphicFrame>
        <p:nvGraphicFramePr>
          <p:cNvPr id="104452" name="Object 4"/>
          <p:cNvGraphicFramePr>
            <a:graphicFrameLocks noChangeAspect="1"/>
          </p:cNvGraphicFramePr>
          <p:nvPr/>
        </p:nvGraphicFramePr>
        <p:xfrm>
          <a:off x="990600" y="2286000"/>
          <a:ext cx="7162800" cy="912813"/>
        </p:xfrm>
        <a:graphic>
          <a:graphicData uri="http://schemas.openxmlformats.org/presentationml/2006/ole">
            <mc:AlternateContent xmlns:mc="http://schemas.openxmlformats.org/markup-compatibility/2006">
              <mc:Choice xmlns:v="urn:schemas-microsoft-com:vml" Requires="v">
                <p:oleObj spid="_x0000_s104466" name="Equation" r:id="rId3" imgW="3871103" imgH="388458" progId="Equation.3">
                  <p:embed/>
                </p:oleObj>
              </mc:Choice>
              <mc:Fallback>
                <p:oleObj name="Equation" r:id="rId3" imgW="3871103" imgH="388458"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600" y="2286000"/>
                        <a:ext cx="7162800" cy="9128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ransition>
    <p:push dir="u"/>
  </p:transition>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p:cNvSpPr>
            <a:spLocks noGrp="1" noChangeArrowheads="1"/>
          </p:cNvSpPr>
          <p:nvPr>
            <p:ph type="title"/>
          </p:nvPr>
        </p:nvSpPr>
        <p:spPr/>
        <p:txBody>
          <a:bodyPr/>
          <a:lstStyle/>
          <a:p>
            <a:pPr eaLnBrk="1" hangingPunct="1"/>
            <a:r>
              <a:rPr lang="en-US" altLang="en-US" sz="3400" smtClean="0"/>
              <a:t>Example application: </a:t>
            </a:r>
            <a:br>
              <a:rPr lang="en-US" altLang="en-US" sz="3400" smtClean="0"/>
            </a:br>
            <a:r>
              <a:rPr lang="en-US" altLang="en-US" sz="3400" smtClean="0"/>
              <a:t>evolving checkers players (Fogel’02)</a:t>
            </a:r>
          </a:p>
        </p:txBody>
      </p:sp>
      <p:sp>
        <p:nvSpPr>
          <p:cNvPr id="105475" name="Rectangle 3"/>
          <p:cNvSpPr>
            <a:spLocks noGrp="1" noChangeArrowheads="1"/>
          </p:cNvSpPr>
          <p:nvPr>
            <p:ph type="body" idx="1"/>
          </p:nvPr>
        </p:nvSpPr>
        <p:spPr/>
        <p:txBody>
          <a:bodyPr/>
          <a:lstStyle/>
          <a:p>
            <a:pPr eaLnBrk="1" hangingPunct="1">
              <a:lnSpc>
                <a:spcPct val="90000"/>
              </a:lnSpc>
            </a:pPr>
            <a:r>
              <a:rPr lang="en-US" altLang="en-US" sz="2600" smtClean="0"/>
              <a:t>Neural nets for evaluating future values of moves are evolved</a:t>
            </a:r>
          </a:p>
          <a:p>
            <a:pPr eaLnBrk="1" hangingPunct="1">
              <a:lnSpc>
                <a:spcPct val="90000"/>
              </a:lnSpc>
            </a:pPr>
            <a:r>
              <a:rPr lang="en-US" altLang="en-US" sz="2600" smtClean="0"/>
              <a:t>NNs have fixed structure with 5046 weights, these are evolved + one weight for “kings”</a:t>
            </a:r>
          </a:p>
          <a:p>
            <a:pPr eaLnBrk="1" hangingPunct="1">
              <a:lnSpc>
                <a:spcPct val="90000"/>
              </a:lnSpc>
            </a:pPr>
            <a:r>
              <a:rPr lang="en-US" altLang="en-US" sz="2600" smtClean="0"/>
              <a:t>Representation: </a:t>
            </a:r>
          </a:p>
          <a:p>
            <a:pPr lvl="1" eaLnBrk="1" hangingPunct="1">
              <a:lnSpc>
                <a:spcPct val="90000"/>
              </a:lnSpc>
            </a:pPr>
            <a:r>
              <a:rPr lang="en-US" altLang="en-US" sz="2200" smtClean="0"/>
              <a:t>vector of 5046 real numbers for object variables (weights)</a:t>
            </a:r>
          </a:p>
          <a:p>
            <a:pPr lvl="1" eaLnBrk="1" hangingPunct="1">
              <a:lnSpc>
                <a:spcPct val="90000"/>
              </a:lnSpc>
            </a:pPr>
            <a:r>
              <a:rPr lang="en-US" altLang="en-US" sz="2200" smtClean="0"/>
              <a:t>vector of 5046 real numbers for </a:t>
            </a:r>
            <a:r>
              <a:rPr lang="en-US" altLang="en-US" sz="2200" smtClean="0">
                <a:sym typeface="Symbol" panose="05050102010706020507" pitchFamily="18" charset="2"/>
              </a:rPr>
              <a:t></a:t>
            </a:r>
            <a:r>
              <a:rPr lang="en-US" altLang="en-US" sz="2200" smtClean="0"/>
              <a:t>‘s</a:t>
            </a:r>
          </a:p>
          <a:p>
            <a:pPr eaLnBrk="1" hangingPunct="1">
              <a:lnSpc>
                <a:spcPct val="90000"/>
              </a:lnSpc>
            </a:pPr>
            <a:r>
              <a:rPr lang="en-US" altLang="en-US" sz="2600" smtClean="0"/>
              <a:t>Mutation: </a:t>
            </a:r>
          </a:p>
          <a:p>
            <a:pPr lvl="1" eaLnBrk="1" hangingPunct="1">
              <a:lnSpc>
                <a:spcPct val="90000"/>
              </a:lnSpc>
            </a:pPr>
            <a:r>
              <a:rPr lang="en-US" altLang="en-US" sz="2200" smtClean="0"/>
              <a:t>Gaussian, lognormal scheme with </a:t>
            </a:r>
            <a:r>
              <a:rPr lang="en-US" altLang="en-US" sz="2200" smtClean="0">
                <a:sym typeface="Symbol" panose="05050102010706020507" pitchFamily="18" charset="2"/>
              </a:rPr>
              <a:t></a:t>
            </a:r>
            <a:r>
              <a:rPr lang="en-US" altLang="en-US" sz="2200" smtClean="0"/>
              <a:t>-first</a:t>
            </a:r>
          </a:p>
          <a:p>
            <a:pPr lvl="1" eaLnBrk="1" hangingPunct="1">
              <a:lnSpc>
                <a:spcPct val="90000"/>
              </a:lnSpc>
            </a:pPr>
            <a:r>
              <a:rPr lang="en-US" altLang="en-US" sz="2200" smtClean="0"/>
              <a:t>Plus special mechanism for the kings’ weight</a:t>
            </a:r>
          </a:p>
          <a:p>
            <a:pPr eaLnBrk="1" hangingPunct="1">
              <a:lnSpc>
                <a:spcPct val="90000"/>
              </a:lnSpc>
            </a:pPr>
            <a:r>
              <a:rPr lang="en-US" altLang="en-US" sz="2600" smtClean="0"/>
              <a:t>Population size 15</a:t>
            </a:r>
          </a:p>
        </p:txBody>
      </p:sp>
    </p:spTree>
  </p:cSld>
  <p:clrMapOvr>
    <a:masterClrMapping/>
  </p:clrMapOvr>
  <p:transition>
    <p:push dir="u"/>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ChangeArrowheads="1"/>
          </p:cNvSpPr>
          <p:nvPr>
            <p:ph type="title"/>
          </p:nvPr>
        </p:nvSpPr>
        <p:spPr/>
        <p:txBody>
          <a:bodyPr/>
          <a:lstStyle/>
          <a:p>
            <a:pPr eaLnBrk="1" hangingPunct="1"/>
            <a:r>
              <a:rPr lang="en-US" altLang="en-US" sz="3400" smtClean="0"/>
              <a:t>Example application: </a:t>
            </a:r>
            <a:br>
              <a:rPr lang="en-US" altLang="en-US" sz="3400" smtClean="0"/>
            </a:br>
            <a:r>
              <a:rPr lang="en-US" altLang="en-US" sz="3400" smtClean="0"/>
              <a:t>evolving checkers players (Fogel’02)</a:t>
            </a:r>
          </a:p>
        </p:txBody>
      </p:sp>
      <p:sp>
        <p:nvSpPr>
          <p:cNvPr id="106499" name="Rectangle 3"/>
          <p:cNvSpPr>
            <a:spLocks noGrp="1" noChangeArrowheads="1"/>
          </p:cNvSpPr>
          <p:nvPr>
            <p:ph type="body" idx="1"/>
          </p:nvPr>
        </p:nvSpPr>
        <p:spPr/>
        <p:txBody>
          <a:bodyPr/>
          <a:lstStyle/>
          <a:p>
            <a:pPr eaLnBrk="1" hangingPunct="1">
              <a:lnSpc>
                <a:spcPct val="90000"/>
              </a:lnSpc>
            </a:pPr>
            <a:r>
              <a:rPr lang="en-US" altLang="en-US" smtClean="0"/>
              <a:t>Tournament size q = 5</a:t>
            </a:r>
          </a:p>
          <a:p>
            <a:pPr eaLnBrk="1" hangingPunct="1">
              <a:lnSpc>
                <a:spcPct val="90000"/>
              </a:lnSpc>
            </a:pPr>
            <a:r>
              <a:rPr lang="en-US" altLang="en-US" smtClean="0"/>
              <a:t>Programs (with NN inside) play against other programs, no  human trainer or hard-wired intelligence</a:t>
            </a:r>
          </a:p>
          <a:p>
            <a:pPr eaLnBrk="1" hangingPunct="1">
              <a:lnSpc>
                <a:spcPct val="90000"/>
              </a:lnSpc>
            </a:pPr>
            <a:r>
              <a:rPr lang="en-US" altLang="en-US" smtClean="0"/>
              <a:t>After 840 generation (6 months!) best strategy was tested against humans via Internet</a:t>
            </a:r>
          </a:p>
          <a:p>
            <a:pPr eaLnBrk="1" hangingPunct="1">
              <a:lnSpc>
                <a:spcPct val="90000"/>
              </a:lnSpc>
            </a:pPr>
            <a:r>
              <a:rPr lang="en-US" altLang="en-US" smtClean="0"/>
              <a:t>Program earned “expert class” ranking outperforming 99.61% of all rated players </a:t>
            </a:r>
          </a:p>
        </p:txBody>
      </p:sp>
    </p:spTree>
  </p:cSld>
  <p:clrMapOvr>
    <a:masterClrMapping/>
  </p:clrMapOvr>
  <p:transition>
    <p:push dir="u"/>
  </p:transition>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p:cNvSpPr>
            <a:spLocks noGrp="1" noChangeArrowheads="1"/>
          </p:cNvSpPr>
          <p:nvPr>
            <p:ph type="title"/>
          </p:nvPr>
        </p:nvSpPr>
        <p:spPr>
          <a:xfrm>
            <a:off x="0" y="0"/>
            <a:ext cx="9144000" cy="1600200"/>
          </a:xfrm>
        </p:spPr>
        <p:txBody>
          <a:bodyPr rIns="34290"/>
          <a:lstStyle/>
          <a:p>
            <a:pPr eaLnBrk="1" hangingPunct="1"/>
            <a:r>
              <a:rPr lang="en-US" altLang="en-US" sz="3600" smtClean="0">
                <a:solidFill>
                  <a:schemeClr val="accent1"/>
                </a:solidFill>
              </a:rPr>
              <a:t>Deriving Gas-Phase Exposure History through Computationally Evolved Inverse Diffusion Analysis</a:t>
            </a:r>
          </a:p>
        </p:txBody>
      </p:sp>
      <p:sp>
        <p:nvSpPr>
          <p:cNvPr id="107523" name="Rectangle 3"/>
          <p:cNvSpPr>
            <a:spLocks noGrp="1" noChangeArrowheads="1"/>
          </p:cNvSpPr>
          <p:nvPr>
            <p:ph type="body" idx="1"/>
          </p:nvPr>
        </p:nvSpPr>
        <p:spPr>
          <a:xfrm>
            <a:off x="533400" y="1981200"/>
            <a:ext cx="8610600" cy="4724400"/>
          </a:xfrm>
        </p:spPr>
        <p:txBody>
          <a:bodyPr rIns="34290"/>
          <a:lstStyle/>
          <a:p>
            <a:pPr eaLnBrk="1" hangingPunct="1"/>
            <a:r>
              <a:rPr lang="en-US" altLang="en-US" smtClean="0">
                <a:solidFill>
                  <a:schemeClr val="accent1"/>
                </a:solidFill>
              </a:rPr>
              <a:t>Joshua M. Eads</a:t>
            </a:r>
          </a:p>
          <a:p>
            <a:pPr eaLnBrk="1" hangingPunct="1"/>
            <a:r>
              <a:rPr lang="en-US" altLang="en-US" sz="1600" smtClean="0">
                <a:solidFill>
                  <a:schemeClr val="accent1"/>
                </a:solidFill>
              </a:rPr>
              <a:t>Former undergraduate student in Computer Science</a:t>
            </a:r>
          </a:p>
          <a:p>
            <a:pPr eaLnBrk="1" hangingPunct="1"/>
            <a:endParaRPr lang="en-US" altLang="en-US" sz="1600" smtClean="0">
              <a:solidFill>
                <a:schemeClr val="accent1"/>
              </a:solidFill>
            </a:endParaRPr>
          </a:p>
          <a:p>
            <a:pPr eaLnBrk="1" hangingPunct="1"/>
            <a:r>
              <a:rPr lang="en-US" altLang="en-US" sz="2800" smtClean="0">
                <a:solidFill>
                  <a:schemeClr val="accent1"/>
                </a:solidFill>
              </a:rPr>
              <a:t>Daniel Tauritz</a:t>
            </a:r>
          </a:p>
          <a:p>
            <a:pPr eaLnBrk="1" hangingPunct="1"/>
            <a:r>
              <a:rPr lang="en-US" altLang="en-US" sz="1600" smtClean="0">
                <a:solidFill>
                  <a:schemeClr val="accent1"/>
                </a:solidFill>
              </a:rPr>
              <a:t>Associate Professor of Computer Science</a:t>
            </a:r>
          </a:p>
          <a:p>
            <a:pPr eaLnBrk="1" hangingPunct="1"/>
            <a:endParaRPr lang="en-US" altLang="en-US" sz="1600" smtClean="0">
              <a:solidFill>
                <a:schemeClr val="accent1"/>
              </a:solidFill>
            </a:endParaRPr>
          </a:p>
          <a:p>
            <a:pPr eaLnBrk="1" hangingPunct="1"/>
            <a:r>
              <a:rPr lang="en-US" altLang="en-US" sz="2800" smtClean="0">
                <a:solidFill>
                  <a:schemeClr val="accent1"/>
                </a:solidFill>
              </a:rPr>
              <a:t>Glenn Morrison</a:t>
            </a:r>
          </a:p>
          <a:p>
            <a:pPr eaLnBrk="1" hangingPunct="1"/>
            <a:r>
              <a:rPr lang="en-US" altLang="en-US" sz="1600" smtClean="0">
                <a:solidFill>
                  <a:schemeClr val="accent1"/>
                </a:solidFill>
              </a:rPr>
              <a:t>Associate Professor of Environmental Engineering</a:t>
            </a:r>
          </a:p>
          <a:p>
            <a:pPr eaLnBrk="1" hangingPunct="1"/>
            <a:endParaRPr lang="en-US" altLang="en-US" sz="1600" smtClean="0">
              <a:solidFill>
                <a:schemeClr val="accent1"/>
              </a:solidFill>
            </a:endParaRPr>
          </a:p>
          <a:p>
            <a:pPr eaLnBrk="1" hangingPunct="1"/>
            <a:r>
              <a:rPr lang="en-US" altLang="en-US" sz="2000" smtClean="0">
                <a:solidFill>
                  <a:schemeClr val="accent1"/>
                </a:solidFill>
              </a:rPr>
              <a:t>Ekaterina Smorodkina</a:t>
            </a:r>
          </a:p>
          <a:p>
            <a:pPr eaLnBrk="1" hangingPunct="1"/>
            <a:r>
              <a:rPr lang="en-US" altLang="en-US" sz="1600" smtClean="0">
                <a:solidFill>
                  <a:schemeClr val="accent1"/>
                </a:solidFill>
              </a:rPr>
              <a:t>Former Ph.D. Student in Computer Science</a:t>
            </a:r>
          </a:p>
          <a:p>
            <a:pPr eaLnBrk="1" hangingPunct="1"/>
            <a:endParaRPr lang="en-US" altLang="en-US" smtClean="0">
              <a:solidFill>
                <a:schemeClr val="accent1"/>
              </a:solidFill>
            </a:endParaRPr>
          </a:p>
        </p:txBody>
      </p:sp>
    </p:spTree>
  </p:cSld>
  <p:clrMapOvr>
    <a:masterClrMapping/>
  </p:clrMapOvr>
  <p:transition>
    <p:push dir="u"/>
  </p:transition>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Line 2"/>
          <p:cNvSpPr>
            <a:spLocks noChangeShapeType="1"/>
          </p:cNvSpPr>
          <p:nvPr/>
        </p:nvSpPr>
        <p:spPr bwMode="auto">
          <a:xfrm flipH="1">
            <a:off x="5348288" y="4503738"/>
            <a:ext cx="2263775" cy="1793875"/>
          </a:xfrm>
          <a:prstGeom prst="line">
            <a:avLst/>
          </a:prstGeom>
          <a:noFill/>
          <a:ln w="127000">
            <a:solidFill>
              <a:schemeClr val="tx1"/>
            </a:solidFill>
            <a:round/>
            <a:headEnd type="stealth" w="med" len="med"/>
            <a:tailEnd/>
          </a:ln>
          <a:effectLst>
            <a:outerShdw dist="12699" dir="5400000" algn="ctr" rotWithShape="0">
              <a:schemeClr val="bg2">
                <a:alpha val="50000"/>
              </a:schemeClr>
            </a:outerShdw>
          </a:effectLst>
          <a:extLst>
            <a:ext uri="{909E8E84-426E-40DD-AFC4-6F175D3DCCD1}">
              <a14:hiddenFill xmlns:a14="http://schemas.microsoft.com/office/drawing/2010/main">
                <a:noFill/>
              </a14:hiddenFill>
            </a:ext>
          </a:extLst>
        </p:spPr>
        <p:txBody>
          <a:bodyPr/>
          <a:lstStyle/>
          <a:p>
            <a:endParaRPr lang="en-US"/>
          </a:p>
        </p:txBody>
      </p:sp>
      <p:sp>
        <p:nvSpPr>
          <p:cNvPr id="192515" name="Line 3"/>
          <p:cNvSpPr>
            <a:spLocks noChangeShapeType="1"/>
          </p:cNvSpPr>
          <p:nvPr/>
        </p:nvSpPr>
        <p:spPr bwMode="auto">
          <a:xfrm rot="10800000">
            <a:off x="2046288" y="5292725"/>
            <a:ext cx="1246187" cy="365125"/>
          </a:xfrm>
          <a:prstGeom prst="line">
            <a:avLst/>
          </a:prstGeom>
          <a:noFill/>
          <a:ln w="127000">
            <a:solidFill>
              <a:schemeClr val="tx1"/>
            </a:solidFill>
            <a:round/>
            <a:headEnd type="stealth" w="med" len="med"/>
            <a:tailEnd/>
          </a:ln>
          <a:effectLst>
            <a:outerShdw dist="12699" dir="5400000" algn="ctr" rotWithShape="0">
              <a:schemeClr val="bg2">
                <a:alpha val="50000"/>
              </a:schemeClr>
            </a:outerShdw>
          </a:effectLst>
          <a:extLst>
            <a:ext uri="{909E8E84-426E-40DD-AFC4-6F175D3DCCD1}">
              <a14:hiddenFill xmlns:a14="http://schemas.microsoft.com/office/drawing/2010/main">
                <a:noFill/>
              </a14:hiddenFill>
            </a:ext>
          </a:extLst>
        </p:spPr>
        <p:txBody>
          <a:bodyPr/>
          <a:lstStyle/>
          <a:p>
            <a:endParaRPr lang="en-US"/>
          </a:p>
        </p:txBody>
      </p:sp>
      <p:sp>
        <p:nvSpPr>
          <p:cNvPr id="108548" name="Rectangle 4"/>
          <p:cNvSpPr>
            <a:spLocks noGrp="1" noChangeArrowheads="1"/>
          </p:cNvSpPr>
          <p:nvPr>
            <p:ph type="title"/>
          </p:nvPr>
        </p:nvSpPr>
        <p:spPr/>
        <p:txBody>
          <a:bodyPr rIns="34290"/>
          <a:lstStyle/>
          <a:p>
            <a:pPr eaLnBrk="1" hangingPunct="1"/>
            <a:r>
              <a:rPr lang="en-US" altLang="en-US" smtClean="0">
                <a:solidFill>
                  <a:schemeClr val="accent1"/>
                </a:solidFill>
              </a:rPr>
              <a:t>Introduction</a:t>
            </a:r>
          </a:p>
        </p:txBody>
      </p:sp>
      <p:grpSp>
        <p:nvGrpSpPr>
          <p:cNvPr id="108549" name="Group 5"/>
          <p:cNvGrpSpPr>
            <a:grpSpLocks/>
          </p:cNvGrpSpPr>
          <p:nvPr/>
        </p:nvGrpSpPr>
        <p:grpSpPr bwMode="auto">
          <a:xfrm>
            <a:off x="263525" y="2728913"/>
            <a:ext cx="2049463" cy="3975100"/>
            <a:chOff x="-16" y="0"/>
            <a:chExt cx="1434" cy="2782"/>
          </a:xfrm>
        </p:grpSpPr>
        <p:pic>
          <p:nvPicPr>
            <p:cNvPr id="108556"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 y="0"/>
              <a:ext cx="1367" cy="2049"/>
            </a:xfrm>
            <a:prstGeom prst="rect">
              <a:avLst/>
            </a:prstGeom>
            <a:noFill/>
            <a:ln w="9525">
              <a:solidFill>
                <a:srgbClr val="000000"/>
              </a:solidFill>
              <a:miter lim="800000"/>
              <a:headEnd/>
              <a:tailEnd/>
            </a:ln>
            <a:effectLst>
              <a:outerShdw dist="12699" dir="5400000" algn="ctr" rotWithShape="0">
                <a:schemeClr val="bg2">
                  <a:alpha val="50000"/>
                </a:schemeClr>
              </a:outerShdw>
            </a:effectLst>
            <a:extLst>
              <a:ext uri="{909E8E84-426E-40DD-AFC4-6F175D3DCCD1}">
                <a14:hiddenFill xmlns:a14="http://schemas.microsoft.com/office/drawing/2010/main">
                  <a:solidFill>
                    <a:srgbClr val="FFFFFF"/>
                  </a:solidFill>
                </a14:hiddenFill>
              </a:ext>
            </a:extLst>
          </p:spPr>
        </p:pic>
        <p:sp>
          <p:nvSpPr>
            <p:cNvPr id="108557" name="Rectangle 7"/>
            <p:cNvSpPr>
              <a:spLocks/>
            </p:cNvSpPr>
            <p:nvPr/>
          </p:nvSpPr>
          <p:spPr bwMode="auto">
            <a:xfrm>
              <a:off x="-16" y="2164"/>
              <a:ext cx="1434" cy="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bodyPr>
            <a:lstStyle>
              <a:lvl1pPr defTabSz="822325">
                <a:defRPr>
                  <a:solidFill>
                    <a:schemeClr val="tx1"/>
                  </a:solidFill>
                  <a:latin typeface="Arial Black" panose="020B0A04020102020204" pitchFamily="34" charset="0"/>
                </a:defRPr>
              </a:lvl1pPr>
              <a:lvl2pPr marL="742950" indent="-285750" defTabSz="822325">
                <a:defRPr>
                  <a:solidFill>
                    <a:schemeClr val="tx1"/>
                  </a:solidFill>
                  <a:latin typeface="Arial Black" panose="020B0A04020102020204" pitchFamily="34" charset="0"/>
                </a:defRPr>
              </a:lvl2pPr>
              <a:lvl3pPr marL="1143000" indent="-228600" defTabSz="822325">
                <a:defRPr>
                  <a:solidFill>
                    <a:schemeClr val="tx1"/>
                  </a:solidFill>
                  <a:latin typeface="Arial Black" panose="020B0A04020102020204" pitchFamily="34" charset="0"/>
                </a:defRPr>
              </a:lvl3pPr>
              <a:lvl4pPr marL="1600200" indent="-228600" defTabSz="822325">
                <a:defRPr>
                  <a:solidFill>
                    <a:schemeClr val="tx1"/>
                  </a:solidFill>
                  <a:latin typeface="Arial Black" panose="020B0A04020102020204" pitchFamily="34" charset="0"/>
                </a:defRPr>
              </a:lvl4pPr>
              <a:lvl5pPr marL="2057400" indent="-228600" defTabSz="822325">
                <a:defRPr>
                  <a:solidFill>
                    <a:schemeClr val="tx1"/>
                  </a:solidFill>
                  <a:latin typeface="Arial Black" panose="020B0A04020102020204" pitchFamily="34" charset="0"/>
                </a:defRPr>
              </a:lvl5pPr>
              <a:lvl6pPr marL="2514600" indent="-228600" defTabSz="822325" eaLnBrk="0" fontAlgn="base" hangingPunct="0">
                <a:spcBef>
                  <a:spcPct val="0"/>
                </a:spcBef>
                <a:spcAft>
                  <a:spcPct val="0"/>
                </a:spcAft>
                <a:defRPr>
                  <a:solidFill>
                    <a:schemeClr val="tx1"/>
                  </a:solidFill>
                  <a:latin typeface="Arial Black" panose="020B0A04020102020204" pitchFamily="34" charset="0"/>
                </a:defRPr>
              </a:lvl6pPr>
              <a:lvl7pPr marL="2971800" indent="-228600" defTabSz="822325" eaLnBrk="0" fontAlgn="base" hangingPunct="0">
                <a:spcBef>
                  <a:spcPct val="0"/>
                </a:spcBef>
                <a:spcAft>
                  <a:spcPct val="0"/>
                </a:spcAft>
                <a:defRPr>
                  <a:solidFill>
                    <a:schemeClr val="tx1"/>
                  </a:solidFill>
                  <a:latin typeface="Arial Black" panose="020B0A04020102020204" pitchFamily="34" charset="0"/>
                </a:defRPr>
              </a:lvl7pPr>
              <a:lvl8pPr marL="3429000" indent="-228600" defTabSz="822325" eaLnBrk="0" fontAlgn="base" hangingPunct="0">
                <a:spcBef>
                  <a:spcPct val="0"/>
                </a:spcBef>
                <a:spcAft>
                  <a:spcPct val="0"/>
                </a:spcAft>
                <a:defRPr>
                  <a:solidFill>
                    <a:schemeClr val="tx1"/>
                  </a:solidFill>
                  <a:latin typeface="Arial Black" panose="020B0A04020102020204" pitchFamily="34" charset="0"/>
                </a:defRPr>
              </a:lvl8pPr>
              <a:lvl9pPr marL="3886200" indent="-228600" defTabSz="822325" eaLnBrk="0" fontAlgn="base" hangingPunct="0">
                <a:spcBef>
                  <a:spcPct val="0"/>
                </a:spcBef>
                <a:spcAft>
                  <a:spcPct val="0"/>
                </a:spcAft>
                <a:defRPr>
                  <a:solidFill>
                    <a:schemeClr val="tx1"/>
                  </a:solidFill>
                  <a:latin typeface="Arial Black" panose="020B0A04020102020204" pitchFamily="34" charset="0"/>
                </a:defRPr>
              </a:lvl9pPr>
            </a:lstStyle>
            <a:p>
              <a:pPr algn="ctr"/>
              <a:r>
                <a:rPr lang="en-US" altLang="en-US" sz="2900">
                  <a:solidFill>
                    <a:schemeClr val="accent1"/>
                  </a:solidFill>
                  <a:latin typeface="Gill Sans" charset="0"/>
                  <a:sym typeface="Gill Sans" charset="0"/>
                </a:rPr>
                <a:t>Unexplained</a:t>
              </a:r>
            </a:p>
            <a:p>
              <a:pPr algn="ctr"/>
              <a:r>
                <a:rPr lang="en-US" altLang="en-US" sz="2900">
                  <a:solidFill>
                    <a:schemeClr val="accent1"/>
                  </a:solidFill>
                  <a:latin typeface="Gill Sans" charset="0"/>
                  <a:sym typeface="Gill Sans" charset="0"/>
                </a:rPr>
                <a:t>Sickness</a:t>
              </a:r>
            </a:p>
          </p:txBody>
        </p:sp>
      </p:grpSp>
      <p:grpSp>
        <p:nvGrpSpPr>
          <p:cNvPr id="3" name="Group 8"/>
          <p:cNvGrpSpPr>
            <a:grpSpLocks/>
          </p:cNvGrpSpPr>
          <p:nvPr/>
        </p:nvGrpSpPr>
        <p:grpSpPr bwMode="auto">
          <a:xfrm>
            <a:off x="3167063" y="3879850"/>
            <a:ext cx="2803525" cy="2806700"/>
            <a:chOff x="-38" y="3"/>
            <a:chExt cx="1962" cy="1965"/>
          </a:xfrm>
        </p:grpSpPr>
        <p:pic>
          <p:nvPicPr>
            <p:cNvPr id="108554"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 y="727"/>
              <a:ext cx="1653" cy="1241"/>
            </a:xfrm>
            <a:prstGeom prst="rect">
              <a:avLst/>
            </a:prstGeom>
            <a:noFill/>
            <a:ln w="9525">
              <a:solidFill>
                <a:srgbClr val="000000"/>
              </a:solidFill>
              <a:miter lim="800000"/>
              <a:headEnd/>
              <a:tailEnd/>
            </a:ln>
            <a:effectLst>
              <a:outerShdw dist="12699" dir="5400000" algn="ctr" rotWithShape="0">
                <a:schemeClr val="bg2">
                  <a:alpha val="50000"/>
                </a:schemeClr>
              </a:outerShdw>
            </a:effectLst>
            <a:extLst>
              <a:ext uri="{909E8E84-426E-40DD-AFC4-6F175D3DCCD1}">
                <a14:hiddenFill xmlns:a14="http://schemas.microsoft.com/office/drawing/2010/main">
                  <a:solidFill>
                    <a:srgbClr val="FFFFFF"/>
                  </a:solidFill>
                </a14:hiddenFill>
              </a:ext>
            </a:extLst>
          </p:spPr>
        </p:pic>
        <p:sp>
          <p:nvSpPr>
            <p:cNvPr id="108555" name="Rectangle 10"/>
            <p:cNvSpPr>
              <a:spLocks/>
            </p:cNvSpPr>
            <p:nvPr/>
          </p:nvSpPr>
          <p:spPr bwMode="auto">
            <a:xfrm>
              <a:off x="-38" y="3"/>
              <a:ext cx="1962" cy="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bodyPr>
            <a:lstStyle>
              <a:lvl1pPr defTabSz="822325">
                <a:defRPr>
                  <a:solidFill>
                    <a:schemeClr val="tx1"/>
                  </a:solidFill>
                  <a:latin typeface="Arial Black" panose="020B0A04020102020204" pitchFamily="34" charset="0"/>
                </a:defRPr>
              </a:lvl1pPr>
              <a:lvl2pPr marL="742950" indent="-285750" defTabSz="822325">
                <a:defRPr>
                  <a:solidFill>
                    <a:schemeClr val="tx1"/>
                  </a:solidFill>
                  <a:latin typeface="Arial Black" panose="020B0A04020102020204" pitchFamily="34" charset="0"/>
                </a:defRPr>
              </a:lvl2pPr>
              <a:lvl3pPr marL="1143000" indent="-228600" defTabSz="822325">
                <a:defRPr>
                  <a:solidFill>
                    <a:schemeClr val="tx1"/>
                  </a:solidFill>
                  <a:latin typeface="Arial Black" panose="020B0A04020102020204" pitchFamily="34" charset="0"/>
                </a:defRPr>
              </a:lvl3pPr>
              <a:lvl4pPr marL="1600200" indent="-228600" defTabSz="822325">
                <a:defRPr>
                  <a:solidFill>
                    <a:schemeClr val="tx1"/>
                  </a:solidFill>
                  <a:latin typeface="Arial Black" panose="020B0A04020102020204" pitchFamily="34" charset="0"/>
                </a:defRPr>
              </a:lvl4pPr>
              <a:lvl5pPr marL="2057400" indent="-228600" defTabSz="822325">
                <a:defRPr>
                  <a:solidFill>
                    <a:schemeClr val="tx1"/>
                  </a:solidFill>
                  <a:latin typeface="Arial Black" panose="020B0A04020102020204" pitchFamily="34" charset="0"/>
                </a:defRPr>
              </a:lvl5pPr>
              <a:lvl6pPr marL="2514600" indent="-228600" defTabSz="822325" eaLnBrk="0" fontAlgn="base" hangingPunct="0">
                <a:spcBef>
                  <a:spcPct val="0"/>
                </a:spcBef>
                <a:spcAft>
                  <a:spcPct val="0"/>
                </a:spcAft>
                <a:defRPr>
                  <a:solidFill>
                    <a:schemeClr val="tx1"/>
                  </a:solidFill>
                  <a:latin typeface="Arial Black" panose="020B0A04020102020204" pitchFamily="34" charset="0"/>
                </a:defRPr>
              </a:lvl6pPr>
              <a:lvl7pPr marL="2971800" indent="-228600" defTabSz="822325" eaLnBrk="0" fontAlgn="base" hangingPunct="0">
                <a:spcBef>
                  <a:spcPct val="0"/>
                </a:spcBef>
                <a:spcAft>
                  <a:spcPct val="0"/>
                </a:spcAft>
                <a:defRPr>
                  <a:solidFill>
                    <a:schemeClr val="tx1"/>
                  </a:solidFill>
                  <a:latin typeface="Arial Black" panose="020B0A04020102020204" pitchFamily="34" charset="0"/>
                </a:defRPr>
              </a:lvl7pPr>
              <a:lvl8pPr marL="3429000" indent="-228600" defTabSz="822325" eaLnBrk="0" fontAlgn="base" hangingPunct="0">
                <a:spcBef>
                  <a:spcPct val="0"/>
                </a:spcBef>
                <a:spcAft>
                  <a:spcPct val="0"/>
                </a:spcAft>
                <a:defRPr>
                  <a:solidFill>
                    <a:schemeClr val="tx1"/>
                  </a:solidFill>
                  <a:latin typeface="Arial Black" panose="020B0A04020102020204" pitchFamily="34" charset="0"/>
                </a:defRPr>
              </a:lvl8pPr>
              <a:lvl9pPr marL="3886200" indent="-228600" defTabSz="822325" eaLnBrk="0" fontAlgn="base" hangingPunct="0">
                <a:spcBef>
                  <a:spcPct val="0"/>
                </a:spcBef>
                <a:spcAft>
                  <a:spcPct val="0"/>
                </a:spcAft>
                <a:defRPr>
                  <a:solidFill>
                    <a:schemeClr val="tx1"/>
                  </a:solidFill>
                  <a:latin typeface="Arial Black" panose="020B0A04020102020204" pitchFamily="34" charset="0"/>
                </a:defRPr>
              </a:lvl9pPr>
            </a:lstStyle>
            <a:p>
              <a:pPr algn="ctr"/>
              <a:r>
                <a:rPr lang="en-US" altLang="en-US" sz="2900">
                  <a:solidFill>
                    <a:schemeClr val="accent1"/>
                  </a:solidFill>
                  <a:latin typeface="Gill Sans" charset="0"/>
                  <a:sym typeface="Gill Sans" charset="0"/>
                </a:rPr>
                <a:t>Examine Indoor</a:t>
              </a:r>
            </a:p>
            <a:p>
              <a:pPr algn="ctr"/>
              <a:r>
                <a:rPr lang="en-US" altLang="en-US" sz="2900">
                  <a:solidFill>
                    <a:schemeClr val="accent1"/>
                  </a:solidFill>
                  <a:latin typeface="Gill Sans" charset="0"/>
                  <a:sym typeface="Gill Sans" charset="0"/>
                </a:rPr>
                <a:t>Exposure History</a:t>
              </a:r>
            </a:p>
          </p:txBody>
        </p:sp>
      </p:grpSp>
      <p:grpSp>
        <p:nvGrpSpPr>
          <p:cNvPr id="4" name="Group 11"/>
          <p:cNvGrpSpPr>
            <a:grpSpLocks/>
          </p:cNvGrpSpPr>
          <p:nvPr/>
        </p:nvGrpSpPr>
        <p:grpSpPr bwMode="auto">
          <a:xfrm>
            <a:off x="3160713" y="2084388"/>
            <a:ext cx="5697537" cy="2362200"/>
            <a:chOff x="-49" y="3"/>
            <a:chExt cx="3987" cy="1653"/>
          </a:xfrm>
        </p:grpSpPr>
        <p:pic>
          <p:nvPicPr>
            <p:cNvPr id="108552" name="Picture 1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27" y="448"/>
              <a:ext cx="1611" cy="1208"/>
            </a:xfrm>
            <a:prstGeom prst="rect">
              <a:avLst/>
            </a:prstGeom>
            <a:noFill/>
            <a:ln w="9525">
              <a:solidFill>
                <a:srgbClr val="000000"/>
              </a:solidFill>
              <a:miter lim="800000"/>
              <a:headEnd/>
              <a:tailEnd/>
            </a:ln>
            <a:effectLst>
              <a:outerShdw dist="12699" dir="5400000" algn="ctr" rotWithShape="0">
                <a:schemeClr val="bg2">
                  <a:alpha val="50000"/>
                </a:schemeClr>
              </a:outerShdw>
            </a:effectLst>
            <a:extLst>
              <a:ext uri="{909E8E84-426E-40DD-AFC4-6F175D3DCCD1}">
                <a14:hiddenFill xmlns:a14="http://schemas.microsoft.com/office/drawing/2010/main">
                  <a:solidFill>
                    <a:srgbClr val="FFFFFF"/>
                  </a:solidFill>
                </a14:hiddenFill>
              </a:ext>
            </a:extLst>
          </p:spPr>
        </p:pic>
        <p:sp>
          <p:nvSpPr>
            <p:cNvPr id="108553" name="Rectangle 13"/>
            <p:cNvSpPr>
              <a:spLocks/>
            </p:cNvSpPr>
            <p:nvPr/>
          </p:nvSpPr>
          <p:spPr bwMode="auto">
            <a:xfrm>
              <a:off x="-49" y="3"/>
              <a:ext cx="2163" cy="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bodyPr>
            <a:lstStyle>
              <a:lvl1pPr defTabSz="822325">
                <a:defRPr>
                  <a:solidFill>
                    <a:schemeClr val="tx1"/>
                  </a:solidFill>
                  <a:latin typeface="Arial Black" panose="020B0A04020102020204" pitchFamily="34" charset="0"/>
                </a:defRPr>
              </a:lvl1pPr>
              <a:lvl2pPr marL="742950" indent="-285750" defTabSz="822325">
                <a:defRPr>
                  <a:solidFill>
                    <a:schemeClr val="tx1"/>
                  </a:solidFill>
                  <a:latin typeface="Arial Black" panose="020B0A04020102020204" pitchFamily="34" charset="0"/>
                </a:defRPr>
              </a:lvl2pPr>
              <a:lvl3pPr marL="1143000" indent="-228600" defTabSz="822325">
                <a:defRPr>
                  <a:solidFill>
                    <a:schemeClr val="tx1"/>
                  </a:solidFill>
                  <a:latin typeface="Arial Black" panose="020B0A04020102020204" pitchFamily="34" charset="0"/>
                </a:defRPr>
              </a:lvl3pPr>
              <a:lvl4pPr marL="1600200" indent="-228600" defTabSz="822325">
                <a:defRPr>
                  <a:solidFill>
                    <a:schemeClr val="tx1"/>
                  </a:solidFill>
                  <a:latin typeface="Arial Black" panose="020B0A04020102020204" pitchFamily="34" charset="0"/>
                </a:defRPr>
              </a:lvl4pPr>
              <a:lvl5pPr marL="2057400" indent="-228600" defTabSz="822325">
                <a:defRPr>
                  <a:solidFill>
                    <a:schemeClr val="tx1"/>
                  </a:solidFill>
                  <a:latin typeface="Arial Black" panose="020B0A04020102020204" pitchFamily="34" charset="0"/>
                </a:defRPr>
              </a:lvl5pPr>
              <a:lvl6pPr marL="2514600" indent="-228600" defTabSz="822325" eaLnBrk="0" fontAlgn="base" hangingPunct="0">
                <a:spcBef>
                  <a:spcPct val="0"/>
                </a:spcBef>
                <a:spcAft>
                  <a:spcPct val="0"/>
                </a:spcAft>
                <a:defRPr>
                  <a:solidFill>
                    <a:schemeClr val="tx1"/>
                  </a:solidFill>
                  <a:latin typeface="Arial Black" panose="020B0A04020102020204" pitchFamily="34" charset="0"/>
                </a:defRPr>
              </a:lvl6pPr>
              <a:lvl7pPr marL="2971800" indent="-228600" defTabSz="822325" eaLnBrk="0" fontAlgn="base" hangingPunct="0">
                <a:spcBef>
                  <a:spcPct val="0"/>
                </a:spcBef>
                <a:spcAft>
                  <a:spcPct val="0"/>
                </a:spcAft>
                <a:defRPr>
                  <a:solidFill>
                    <a:schemeClr val="tx1"/>
                  </a:solidFill>
                  <a:latin typeface="Arial Black" panose="020B0A04020102020204" pitchFamily="34" charset="0"/>
                </a:defRPr>
              </a:lvl7pPr>
              <a:lvl8pPr marL="3429000" indent="-228600" defTabSz="822325" eaLnBrk="0" fontAlgn="base" hangingPunct="0">
                <a:spcBef>
                  <a:spcPct val="0"/>
                </a:spcBef>
                <a:spcAft>
                  <a:spcPct val="0"/>
                </a:spcAft>
                <a:defRPr>
                  <a:solidFill>
                    <a:schemeClr val="tx1"/>
                  </a:solidFill>
                  <a:latin typeface="Arial Black" panose="020B0A04020102020204" pitchFamily="34" charset="0"/>
                </a:defRPr>
              </a:lvl8pPr>
              <a:lvl9pPr marL="3886200" indent="-228600" defTabSz="822325" eaLnBrk="0" fontAlgn="base" hangingPunct="0">
                <a:spcBef>
                  <a:spcPct val="0"/>
                </a:spcBef>
                <a:spcAft>
                  <a:spcPct val="0"/>
                </a:spcAft>
                <a:defRPr>
                  <a:solidFill>
                    <a:schemeClr val="tx1"/>
                  </a:solidFill>
                  <a:latin typeface="Arial Black" panose="020B0A04020102020204" pitchFamily="34" charset="0"/>
                </a:defRPr>
              </a:lvl9pPr>
            </a:lstStyle>
            <a:p>
              <a:pPr algn="ctr"/>
              <a:r>
                <a:rPr lang="en-US" altLang="en-US" sz="2900">
                  <a:solidFill>
                    <a:schemeClr val="accent1"/>
                  </a:solidFill>
                  <a:latin typeface="Gill Sans" charset="0"/>
                  <a:sym typeface="Gill Sans" charset="0"/>
                </a:rPr>
                <a:t>Find Contaminants</a:t>
              </a:r>
            </a:p>
            <a:p>
              <a:pPr algn="ctr"/>
              <a:r>
                <a:rPr lang="en-US" altLang="en-US" sz="2900">
                  <a:solidFill>
                    <a:schemeClr val="accent1"/>
                  </a:solidFill>
                  <a:latin typeface="Gill Sans" charset="0"/>
                  <a:sym typeface="Gill Sans" charset="0"/>
                </a:rPr>
                <a:t>and Fix Issues</a:t>
              </a:r>
            </a:p>
          </p:txBody>
        </p:sp>
      </p:grpSp>
    </p:spTree>
  </p:cSld>
  <p:clrMapOvr>
    <a:masterClrMapping/>
  </p:clrMapOvr>
  <p:transition>
    <p:push dir="u"/>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16" fill="hold" nodeType="clickEffect">
                                  <p:stCondLst>
                                    <p:cond delay="0"/>
                                  </p:stCondLst>
                                  <p:childTnLst>
                                    <p:set>
                                      <p:cBhvr>
                                        <p:cTn id="6" dur="1" fill="hold">
                                          <p:stCondLst>
                                            <p:cond delay="0"/>
                                          </p:stCondLst>
                                        </p:cTn>
                                        <p:tgtEl>
                                          <p:spTgt spid="192515"/>
                                        </p:tgtEl>
                                        <p:attrNameLst>
                                          <p:attrName>style.visibility</p:attrName>
                                        </p:attrNameLst>
                                      </p:cBhvr>
                                      <p:to>
                                        <p:strVal val="visible"/>
                                      </p:to>
                                    </p:set>
                                    <p:anim calcmode="lin" valueType="num">
                                      <p:cBhvr>
                                        <p:cTn id="7" dur="500" fill="hold"/>
                                        <p:tgtEl>
                                          <p:spTgt spid="192515"/>
                                        </p:tgtEl>
                                        <p:attrNameLst>
                                          <p:attrName>ppt_w</p:attrName>
                                        </p:attrNameLst>
                                      </p:cBhvr>
                                      <p:tavLst>
                                        <p:tav tm="0">
                                          <p:val>
                                            <p:fltVal val="0"/>
                                          </p:val>
                                        </p:tav>
                                        <p:tav tm="100000">
                                          <p:val>
                                            <p:strVal val="#ppt_w"/>
                                          </p:val>
                                        </p:tav>
                                      </p:tavLst>
                                    </p:anim>
                                    <p:anim calcmode="lin" valueType="num">
                                      <p:cBhvr>
                                        <p:cTn id="8" dur="500" fill="hold"/>
                                        <p:tgtEl>
                                          <p:spTgt spid="192515"/>
                                        </p:tgtEl>
                                        <p:attrNameLst>
                                          <p:attrName>ppt_h</p:attrName>
                                        </p:attrNameLst>
                                      </p:cBhvr>
                                      <p:tavLst>
                                        <p:tav tm="0">
                                          <p:val>
                                            <p:fltVal val="0"/>
                                          </p:val>
                                        </p:tav>
                                        <p:tav tm="100000">
                                          <p:val>
                                            <p:strVal val="#ppt_h"/>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3" presetClass="entr" presetSubtype="16"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p:cTn id="13" dur="500" fill="hold"/>
                                        <p:tgtEl>
                                          <p:spTgt spid="3"/>
                                        </p:tgtEl>
                                        <p:attrNameLst>
                                          <p:attrName>ppt_w</p:attrName>
                                        </p:attrNameLst>
                                      </p:cBhvr>
                                      <p:tavLst>
                                        <p:tav tm="0">
                                          <p:val>
                                            <p:fltVal val="0"/>
                                          </p:val>
                                        </p:tav>
                                        <p:tav tm="100000">
                                          <p:val>
                                            <p:strVal val="#ppt_w"/>
                                          </p:val>
                                        </p:tav>
                                      </p:tavLst>
                                    </p:anim>
                                    <p:anim calcmode="lin" valueType="num">
                                      <p:cBhvr>
                                        <p:cTn id="14" dur="500" fill="hold"/>
                                        <p:tgtEl>
                                          <p:spTgt spid="3"/>
                                        </p:tgtEl>
                                        <p:attrNameLst>
                                          <p:attrName>ppt_h</p:attrName>
                                        </p:attrNameLst>
                                      </p:cBhvr>
                                      <p:tavLst>
                                        <p:tav tm="0">
                                          <p:val>
                                            <p:fltVal val="0"/>
                                          </p:val>
                                        </p:tav>
                                        <p:tav tm="100000">
                                          <p:val>
                                            <p:strVal val="#ppt_h"/>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3" presetClass="entr" presetSubtype="16" fill="hold" nodeType="clickEffect">
                                  <p:stCondLst>
                                    <p:cond delay="0"/>
                                  </p:stCondLst>
                                  <p:childTnLst>
                                    <p:set>
                                      <p:cBhvr>
                                        <p:cTn id="18" dur="1" fill="hold">
                                          <p:stCondLst>
                                            <p:cond delay="0"/>
                                          </p:stCondLst>
                                        </p:cTn>
                                        <p:tgtEl>
                                          <p:spTgt spid="192514"/>
                                        </p:tgtEl>
                                        <p:attrNameLst>
                                          <p:attrName>style.visibility</p:attrName>
                                        </p:attrNameLst>
                                      </p:cBhvr>
                                      <p:to>
                                        <p:strVal val="visible"/>
                                      </p:to>
                                    </p:set>
                                    <p:anim calcmode="lin" valueType="num">
                                      <p:cBhvr>
                                        <p:cTn id="19" dur="500" fill="hold"/>
                                        <p:tgtEl>
                                          <p:spTgt spid="192514"/>
                                        </p:tgtEl>
                                        <p:attrNameLst>
                                          <p:attrName>ppt_w</p:attrName>
                                        </p:attrNameLst>
                                      </p:cBhvr>
                                      <p:tavLst>
                                        <p:tav tm="0">
                                          <p:val>
                                            <p:fltVal val="0"/>
                                          </p:val>
                                        </p:tav>
                                        <p:tav tm="100000">
                                          <p:val>
                                            <p:strVal val="#ppt_w"/>
                                          </p:val>
                                        </p:tav>
                                      </p:tavLst>
                                    </p:anim>
                                    <p:anim calcmode="lin" valueType="num">
                                      <p:cBhvr>
                                        <p:cTn id="20" dur="500" fill="hold"/>
                                        <p:tgtEl>
                                          <p:spTgt spid="192514"/>
                                        </p:tgtEl>
                                        <p:attrNameLst>
                                          <p:attrName>ppt_h</p:attrName>
                                        </p:attrNameLst>
                                      </p:cBhvr>
                                      <p:tavLst>
                                        <p:tav tm="0">
                                          <p:val>
                                            <p:fltVal val="0"/>
                                          </p:val>
                                        </p:tav>
                                        <p:tav tm="100000">
                                          <p:val>
                                            <p:strVal val="#ppt_h"/>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3" presetClass="entr" presetSubtype="16" fill="hold" nodeType="clickEffect">
                                  <p:stCondLst>
                                    <p:cond delay="0"/>
                                  </p:stCondLst>
                                  <p:childTnLst>
                                    <p:set>
                                      <p:cBhvr>
                                        <p:cTn id="24" dur="1" fill="hold">
                                          <p:stCondLst>
                                            <p:cond delay="0"/>
                                          </p:stCondLst>
                                        </p:cTn>
                                        <p:tgtEl>
                                          <p:spTgt spid="4"/>
                                        </p:tgtEl>
                                        <p:attrNameLst>
                                          <p:attrName>style.visibility</p:attrName>
                                        </p:attrNameLst>
                                      </p:cBhvr>
                                      <p:to>
                                        <p:strVal val="visible"/>
                                      </p:to>
                                    </p:set>
                                    <p:anim calcmode="lin" valueType="num">
                                      <p:cBhvr>
                                        <p:cTn id="25" dur="500" fill="hold"/>
                                        <p:tgtEl>
                                          <p:spTgt spid="4"/>
                                        </p:tgtEl>
                                        <p:attrNameLst>
                                          <p:attrName>ppt_w</p:attrName>
                                        </p:attrNameLst>
                                      </p:cBhvr>
                                      <p:tavLst>
                                        <p:tav tm="0">
                                          <p:val>
                                            <p:fltVal val="0"/>
                                          </p:val>
                                        </p:tav>
                                        <p:tav tm="100000">
                                          <p:val>
                                            <p:strVal val="#ppt_w"/>
                                          </p:val>
                                        </p:tav>
                                      </p:tavLst>
                                    </p:anim>
                                    <p:anim calcmode="lin" valueType="num">
                                      <p:cBhvr>
                                        <p:cTn id="26" dur="500" fill="hold"/>
                                        <p:tgtEl>
                                          <p:spTgt spid="4"/>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Grp="1" noChangeArrowheads="1"/>
          </p:cNvSpPr>
          <p:nvPr>
            <p:ph type="title"/>
          </p:nvPr>
        </p:nvSpPr>
        <p:spPr/>
        <p:txBody>
          <a:bodyPr rIns="34290"/>
          <a:lstStyle/>
          <a:p>
            <a:pPr eaLnBrk="1" hangingPunct="1"/>
            <a:r>
              <a:rPr lang="en-US" altLang="en-US" smtClean="0">
                <a:solidFill>
                  <a:schemeClr val="accent1"/>
                </a:solidFill>
              </a:rPr>
              <a:t>Background</a:t>
            </a:r>
          </a:p>
        </p:txBody>
      </p:sp>
      <p:sp>
        <p:nvSpPr>
          <p:cNvPr id="109571" name="Rectangle 3"/>
          <p:cNvSpPr>
            <a:spLocks noGrp="1" noChangeArrowheads="1"/>
          </p:cNvSpPr>
          <p:nvPr>
            <p:ph type="body" idx="1"/>
          </p:nvPr>
        </p:nvSpPr>
        <p:spPr/>
        <p:txBody>
          <a:bodyPr rIns="34290" anchor="ctr"/>
          <a:lstStyle/>
          <a:p>
            <a:pPr marL="698500" indent="-444500" eaLnBrk="1" hangingPunct="1">
              <a:buSzPct val="171000"/>
              <a:buFont typeface="Thonburi" charset="0"/>
              <a:buChar char="•"/>
            </a:pPr>
            <a:r>
              <a:rPr lang="en-US" altLang="en-US" smtClean="0">
                <a:solidFill>
                  <a:schemeClr val="accent1"/>
                </a:solidFill>
              </a:rPr>
              <a:t>Indoor air pollution top five environmental health risks</a:t>
            </a:r>
          </a:p>
          <a:p>
            <a:pPr marL="698500" indent="-444500" eaLnBrk="1" hangingPunct="1">
              <a:buSzPct val="171000"/>
              <a:buFont typeface="Thonburi" charset="0"/>
              <a:buChar char="•"/>
            </a:pPr>
            <a:r>
              <a:rPr lang="en-US" altLang="en-US" smtClean="0">
                <a:solidFill>
                  <a:schemeClr val="accent1"/>
                </a:solidFill>
              </a:rPr>
              <a:t>$160 billion could be saved every year by improving indoor air quality</a:t>
            </a:r>
          </a:p>
          <a:p>
            <a:pPr marL="698500" indent="-444500" eaLnBrk="1" hangingPunct="1">
              <a:buSzPct val="171000"/>
              <a:buFont typeface="Thonburi" charset="0"/>
              <a:buChar char="•"/>
            </a:pPr>
            <a:r>
              <a:rPr lang="en-US" altLang="en-US" smtClean="0">
                <a:solidFill>
                  <a:schemeClr val="accent1"/>
                </a:solidFill>
              </a:rPr>
              <a:t>Current exposure history is inadequate</a:t>
            </a:r>
          </a:p>
          <a:p>
            <a:pPr marL="698500" indent="-444500" eaLnBrk="1" hangingPunct="1">
              <a:buSzPct val="171000"/>
              <a:buFont typeface="Thonburi" charset="0"/>
              <a:buChar char="•"/>
            </a:pPr>
            <a:r>
              <a:rPr lang="en-US" altLang="en-US" smtClean="0">
                <a:solidFill>
                  <a:schemeClr val="accent1"/>
                </a:solidFill>
              </a:rPr>
              <a:t>A reliable method is needed to determine past contamination levels and times</a:t>
            </a:r>
          </a:p>
        </p:txBody>
      </p:sp>
    </p:spTree>
  </p:cSld>
  <p:clrMapOvr>
    <a:masterClrMapping/>
  </p:clrMapOvr>
  <p:transition>
    <p:push dir="u"/>
  </p:transition>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a:spLocks noGrp="1" noChangeArrowheads="1"/>
          </p:cNvSpPr>
          <p:nvPr>
            <p:ph type="title"/>
          </p:nvPr>
        </p:nvSpPr>
        <p:spPr/>
        <p:txBody>
          <a:bodyPr rIns="34290"/>
          <a:lstStyle/>
          <a:p>
            <a:pPr eaLnBrk="1" hangingPunct="1"/>
            <a:r>
              <a:rPr lang="en-US" altLang="en-US" smtClean="0">
                <a:solidFill>
                  <a:schemeClr val="accent1"/>
                </a:solidFill>
              </a:rPr>
              <a:t>Problem Statement</a:t>
            </a:r>
          </a:p>
        </p:txBody>
      </p:sp>
      <p:sp>
        <p:nvSpPr>
          <p:cNvPr id="110595" name="Rectangle 3"/>
          <p:cNvSpPr>
            <a:spLocks/>
          </p:cNvSpPr>
          <p:nvPr/>
        </p:nvSpPr>
        <p:spPr bwMode="auto">
          <a:xfrm>
            <a:off x="811213" y="2251075"/>
            <a:ext cx="7521575" cy="3406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defTabSz="822325">
              <a:defRPr>
                <a:solidFill>
                  <a:schemeClr val="tx1"/>
                </a:solidFill>
                <a:latin typeface="Arial Black" panose="020B0A04020102020204" pitchFamily="34" charset="0"/>
              </a:defRPr>
            </a:lvl1pPr>
            <a:lvl2pPr marL="742950" indent="-285750" defTabSz="822325">
              <a:defRPr>
                <a:solidFill>
                  <a:schemeClr val="tx1"/>
                </a:solidFill>
                <a:latin typeface="Arial Black" panose="020B0A04020102020204" pitchFamily="34" charset="0"/>
              </a:defRPr>
            </a:lvl2pPr>
            <a:lvl3pPr marL="1143000" indent="-228600" defTabSz="822325">
              <a:defRPr>
                <a:solidFill>
                  <a:schemeClr val="tx1"/>
                </a:solidFill>
                <a:latin typeface="Arial Black" panose="020B0A04020102020204" pitchFamily="34" charset="0"/>
              </a:defRPr>
            </a:lvl3pPr>
            <a:lvl4pPr marL="1600200" indent="-228600" defTabSz="822325">
              <a:defRPr>
                <a:solidFill>
                  <a:schemeClr val="tx1"/>
                </a:solidFill>
                <a:latin typeface="Arial Black" panose="020B0A04020102020204" pitchFamily="34" charset="0"/>
              </a:defRPr>
            </a:lvl4pPr>
            <a:lvl5pPr marL="2057400" indent="-228600" defTabSz="822325">
              <a:defRPr>
                <a:solidFill>
                  <a:schemeClr val="tx1"/>
                </a:solidFill>
                <a:latin typeface="Arial Black" panose="020B0A04020102020204" pitchFamily="34" charset="0"/>
              </a:defRPr>
            </a:lvl5pPr>
            <a:lvl6pPr marL="2514600" indent="-228600" defTabSz="822325" eaLnBrk="0" fontAlgn="base" hangingPunct="0">
              <a:spcBef>
                <a:spcPct val="0"/>
              </a:spcBef>
              <a:spcAft>
                <a:spcPct val="0"/>
              </a:spcAft>
              <a:defRPr>
                <a:solidFill>
                  <a:schemeClr val="tx1"/>
                </a:solidFill>
                <a:latin typeface="Arial Black" panose="020B0A04020102020204" pitchFamily="34" charset="0"/>
              </a:defRPr>
            </a:lvl6pPr>
            <a:lvl7pPr marL="2971800" indent="-228600" defTabSz="822325" eaLnBrk="0" fontAlgn="base" hangingPunct="0">
              <a:spcBef>
                <a:spcPct val="0"/>
              </a:spcBef>
              <a:spcAft>
                <a:spcPct val="0"/>
              </a:spcAft>
              <a:defRPr>
                <a:solidFill>
                  <a:schemeClr val="tx1"/>
                </a:solidFill>
                <a:latin typeface="Arial Black" panose="020B0A04020102020204" pitchFamily="34" charset="0"/>
              </a:defRPr>
            </a:lvl7pPr>
            <a:lvl8pPr marL="3429000" indent="-228600" defTabSz="822325" eaLnBrk="0" fontAlgn="base" hangingPunct="0">
              <a:spcBef>
                <a:spcPct val="0"/>
              </a:spcBef>
              <a:spcAft>
                <a:spcPct val="0"/>
              </a:spcAft>
              <a:defRPr>
                <a:solidFill>
                  <a:schemeClr val="tx1"/>
                </a:solidFill>
                <a:latin typeface="Arial Black" panose="020B0A04020102020204" pitchFamily="34" charset="0"/>
              </a:defRPr>
            </a:lvl8pPr>
            <a:lvl9pPr marL="3886200" indent="-228600" defTabSz="822325" eaLnBrk="0" fontAlgn="base" hangingPunct="0">
              <a:spcBef>
                <a:spcPct val="0"/>
              </a:spcBef>
              <a:spcAft>
                <a:spcPct val="0"/>
              </a:spcAft>
              <a:defRPr>
                <a:solidFill>
                  <a:schemeClr val="tx1"/>
                </a:solidFill>
                <a:latin typeface="Arial Black" panose="020B0A04020102020204" pitchFamily="34" charset="0"/>
              </a:defRPr>
            </a:lvl9pPr>
          </a:lstStyle>
          <a:p>
            <a:pPr>
              <a:spcBef>
                <a:spcPts val="1625"/>
              </a:spcBef>
              <a:buSzPct val="171000"/>
              <a:buFont typeface="Thonburi" charset="0"/>
              <a:buChar char="•"/>
            </a:pPr>
            <a:r>
              <a:rPr lang="en-US" altLang="en-US" sz="2900">
                <a:solidFill>
                  <a:schemeClr val="accent1"/>
                </a:solidFill>
                <a:latin typeface="Gill Sans" charset="0"/>
                <a:sym typeface="Gill Sans" charset="0"/>
              </a:rPr>
              <a:t>A forward diffusion differential equation predicts concentration in materials after exposure</a:t>
            </a:r>
          </a:p>
          <a:p>
            <a:pPr>
              <a:spcBef>
                <a:spcPts val="1625"/>
              </a:spcBef>
              <a:buSzPct val="171000"/>
              <a:buFont typeface="Thonburi" charset="0"/>
              <a:buChar char="•"/>
            </a:pPr>
            <a:r>
              <a:rPr lang="en-US" altLang="en-US" sz="2900">
                <a:solidFill>
                  <a:schemeClr val="accent1"/>
                </a:solidFill>
                <a:latin typeface="Gill Sans" charset="0"/>
                <a:sym typeface="Gill Sans" charset="0"/>
              </a:rPr>
              <a:t>An inverse diffusion equation finds the timing and intensity of previous gas contamination</a:t>
            </a:r>
          </a:p>
          <a:p>
            <a:pPr>
              <a:spcBef>
                <a:spcPts val="1625"/>
              </a:spcBef>
              <a:buSzPct val="171000"/>
              <a:buFont typeface="Thonburi" charset="0"/>
              <a:buChar char="•"/>
            </a:pPr>
            <a:r>
              <a:rPr lang="en-US" altLang="en-US" sz="2900">
                <a:solidFill>
                  <a:schemeClr val="accent1"/>
                </a:solidFill>
                <a:latin typeface="Gill Sans" charset="0"/>
                <a:sym typeface="Gill Sans" charset="0"/>
              </a:rPr>
              <a:t>Knowledge of early exposures would greatly strengthen epidemiological conclusions</a:t>
            </a:r>
          </a:p>
        </p:txBody>
      </p:sp>
    </p:spTree>
  </p:cSld>
  <p:clrMapOvr>
    <a:masterClrMapping/>
  </p:clrMapOvr>
  <p:transition>
    <p:push dir="u"/>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a:spLocks noGrp="1"/>
          </p:cNvSpPr>
          <p:nvPr>
            <p:ph type="title"/>
          </p:nvPr>
        </p:nvSpPr>
        <p:spPr/>
        <p:txBody>
          <a:bodyPr/>
          <a:lstStyle/>
          <a:p>
            <a:r>
              <a:rPr lang="en-US" altLang="en-US" smtClean="0"/>
              <a:t>Computational Problem Classes</a:t>
            </a:r>
          </a:p>
        </p:txBody>
      </p:sp>
      <p:sp>
        <p:nvSpPr>
          <p:cNvPr id="28675" name="Content Placeholder 2"/>
          <p:cNvSpPr>
            <a:spLocks noGrp="1"/>
          </p:cNvSpPr>
          <p:nvPr>
            <p:ph idx="1"/>
          </p:nvPr>
        </p:nvSpPr>
        <p:spPr/>
        <p:txBody>
          <a:bodyPr/>
          <a:lstStyle/>
          <a:p>
            <a:r>
              <a:rPr lang="en-US" altLang="en-US" smtClean="0"/>
              <a:t>Optimization problems</a:t>
            </a:r>
          </a:p>
          <a:p>
            <a:r>
              <a:rPr lang="en-US" altLang="en-US" smtClean="0"/>
              <a:t>Modeling (aka system identification) problems</a:t>
            </a:r>
          </a:p>
          <a:p>
            <a:r>
              <a:rPr lang="en-US" altLang="en-US" smtClean="0"/>
              <a:t>Simulation problems</a:t>
            </a:r>
          </a:p>
        </p:txBody>
      </p:sp>
    </p:spTree>
  </p:cSld>
  <p:clrMapOvr>
    <a:masterClrMapping/>
  </p:clrMapOvr>
  <p:transition>
    <p:push dir="u"/>
  </p:transition>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111618" name="Group 2"/>
          <p:cNvGrpSpPr>
            <a:grpSpLocks/>
          </p:cNvGrpSpPr>
          <p:nvPr/>
        </p:nvGrpSpPr>
        <p:grpSpPr bwMode="auto">
          <a:xfrm>
            <a:off x="152400" y="1676400"/>
            <a:ext cx="6800850" cy="4419600"/>
            <a:chOff x="0" y="0"/>
            <a:chExt cx="4760" cy="3608"/>
          </a:xfrm>
        </p:grpSpPr>
        <p:sp>
          <p:nvSpPr>
            <p:cNvPr id="111620" name="Rectangle 3"/>
            <p:cNvSpPr>
              <a:spLocks/>
            </p:cNvSpPr>
            <p:nvPr/>
          </p:nvSpPr>
          <p:spPr bwMode="auto">
            <a:xfrm>
              <a:off x="112" y="848"/>
              <a:ext cx="4648" cy="2760"/>
            </a:xfrm>
            <a:prstGeom prst="rect">
              <a:avLst/>
            </a:prstGeom>
            <a:solidFill>
              <a:schemeClr val="accent1"/>
            </a:solidFill>
            <a:ln>
              <a:noFill/>
            </a:ln>
            <a:extLst>
              <a:ext uri="{91240B29-F687-4F45-9708-019B960494DF}">
                <a14:hiddenLine xmlns:a14="http://schemas.microsoft.com/office/drawing/2010/main" w="25400">
                  <a:solidFill>
                    <a:srgbClr val="000000"/>
                  </a:solidFill>
                  <a:miter lim="800000"/>
                  <a:headEnd/>
                  <a:tailEnd/>
                </a14:hiddenLine>
              </a:ext>
            </a:extLst>
          </p:spPr>
          <p:txBody>
            <a:bodyPr/>
            <a:lstStyle>
              <a:lvl1pPr>
                <a:defRPr>
                  <a:solidFill>
                    <a:schemeClr val="tx1"/>
                  </a:solidFill>
                  <a:latin typeface="Arial Black" panose="020B0A04020102020204" pitchFamily="34" charset="0"/>
                </a:defRPr>
              </a:lvl1pPr>
              <a:lvl2pPr marL="742950" indent="-285750">
                <a:defRPr>
                  <a:solidFill>
                    <a:schemeClr val="tx1"/>
                  </a:solidFill>
                  <a:latin typeface="Arial Black" panose="020B0A04020102020204" pitchFamily="34" charset="0"/>
                </a:defRPr>
              </a:lvl2pPr>
              <a:lvl3pPr marL="1143000" indent="-228600">
                <a:defRPr>
                  <a:solidFill>
                    <a:schemeClr val="tx1"/>
                  </a:solidFill>
                  <a:latin typeface="Arial Black" panose="020B0A04020102020204" pitchFamily="34" charset="0"/>
                </a:defRPr>
              </a:lvl3pPr>
              <a:lvl4pPr marL="1600200" indent="-228600">
                <a:defRPr>
                  <a:solidFill>
                    <a:schemeClr val="tx1"/>
                  </a:solidFill>
                  <a:latin typeface="Arial Black" panose="020B0A04020102020204" pitchFamily="34" charset="0"/>
                </a:defRPr>
              </a:lvl4pPr>
              <a:lvl5pPr marL="2057400" indent="-228600">
                <a:defRPr>
                  <a:solidFill>
                    <a:schemeClr val="tx1"/>
                  </a:solidFill>
                  <a:latin typeface="Arial Black" panose="020B0A04020102020204" pitchFamily="34" charset="0"/>
                </a:defRPr>
              </a:lvl5pPr>
              <a:lvl6pPr marL="2514600" indent="-228600" eaLnBrk="0" fontAlgn="base" hangingPunct="0">
                <a:spcBef>
                  <a:spcPct val="0"/>
                </a:spcBef>
                <a:spcAft>
                  <a:spcPct val="0"/>
                </a:spcAft>
                <a:defRPr>
                  <a:solidFill>
                    <a:schemeClr val="tx1"/>
                  </a:solidFill>
                  <a:latin typeface="Arial Black" panose="020B0A04020102020204" pitchFamily="34" charset="0"/>
                </a:defRPr>
              </a:lvl6pPr>
              <a:lvl7pPr marL="2971800" indent="-228600" eaLnBrk="0" fontAlgn="base" hangingPunct="0">
                <a:spcBef>
                  <a:spcPct val="0"/>
                </a:spcBef>
                <a:spcAft>
                  <a:spcPct val="0"/>
                </a:spcAft>
                <a:defRPr>
                  <a:solidFill>
                    <a:schemeClr val="tx1"/>
                  </a:solidFill>
                  <a:latin typeface="Arial Black" panose="020B0A04020102020204" pitchFamily="34" charset="0"/>
                </a:defRPr>
              </a:lvl7pPr>
              <a:lvl8pPr marL="3429000" indent="-228600" eaLnBrk="0" fontAlgn="base" hangingPunct="0">
                <a:spcBef>
                  <a:spcPct val="0"/>
                </a:spcBef>
                <a:spcAft>
                  <a:spcPct val="0"/>
                </a:spcAft>
                <a:defRPr>
                  <a:solidFill>
                    <a:schemeClr val="tx1"/>
                  </a:solidFill>
                  <a:latin typeface="Arial Black" panose="020B0A04020102020204" pitchFamily="34" charset="0"/>
                </a:defRPr>
              </a:lvl8pPr>
              <a:lvl9pPr marL="3886200" indent="-228600" eaLnBrk="0" fontAlgn="base" hangingPunct="0">
                <a:spcBef>
                  <a:spcPct val="0"/>
                </a:spcBef>
                <a:spcAft>
                  <a:spcPct val="0"/>
                </a:spcAft>
                <a:defRPr>
                  <a:solidFill>
                    <a:schemeClr val="tx1"/>
                  </a:solidFill>
                  <a:latin typeface="Arial Black" panose="020B0A04020102020204" pitchFamily="34" charset="0"/>
                </a:defRPr>
              </a:lvl9pPr>
            </a:lstStyle>
            <a:p>
              <a:endParaRPr lang="en-US" altLang="en-US"/>
            </a:p>
          </p:txBody>
        </p:sp>
        <p:pic>
          <p:nvPicPr>
            <p:cNvPr id="111621"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4704" cy="35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11619" name="Rectangle 5"/>
          <p:cNvSpPr>
            <a:spLocks noGrp="1" noChangeArrowheads="1"/>
          </p:cNvSpPr>
          <p:nvPr>
            <p:ph type="title"/>
          </p:nvPr>
        </p:nvSpPr>
        <p:spPr>
          <a:xfrm>
            <a:off x="304800" y="228600"/>
            <a:ext cx="7359650" cy="1143000"/>
          </a:xfrm>
        </p:spPr>
        <p:txBody>
          <a:bodyPr rIns="34290"/>
          <a:lstStyle/>
          <a:p>
            <a:pPr eaLnBrk="1" hangingPunct="1"/>
            <a:r>
              <a:rPr lang="en-US" altLang="en-US" sz="3400" smtClean="0">
                <a:solidFill>
                  <a:schemeClr val="accent1"/>
                </a:solidFill>
              </a:rPr>
              <a:t>Gas-phase concentration history and material absorption</a:t>
            </a:r>
          </a:p>
        </p:txBody>
      </p:sp>
    </p:spTree>
  </p:cSld>
  <p:clrMapOvr>
    <a:masterClrMapping/>
  </p:clrMapOvr>
  <p:transition>
    <p:push dir="u"/>
  </p:transition>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p:cNvSpPr>
            <a:spLocks noGrp="1" noChangeArrowheads="1"/>
          </p:cNvSpPr>
          <p:nvPr>
            <p:ph type="title"/>
          </p:nvPr>
        </p:nvSpPr>
        <p:spPr/>
        <p:txBody>
          <a:bodyPr rIns="34290"/>
          <a:lstStyle/>
          <a:p>
            <a:pPr eaLnBrk="1" hangingPunct="1"/>
            <a:r>
              <a:rPr lang="en-US" altLang="en-US" smtClean="0">
                <a:solidFill>
                  <a:schemeClr val="accent1"/>
                </a:solidFill>
              </a:rPr>
              <a:t>Proposed Solution</a:t>
            </a:r>
          </a:p>
        </p:txBody>
      </p:sp>
      <p:grpSp>
        <p:nvGrpSpPr>
          <p:cNvPr id="2" name="Group 3"/>
          <p:cNvGrpSpPr>
            <a:grpSpLocks/>
          </p:cNvGrpSpPr>
          <p:nvPr/>
        </p:nvGrpSpPr>
        <p:grpSpPr bwMode="auto">
          <a:xfrm>
            <a:off x="4551363" y="2170113"/>
            <a:ext cx="3656012" cy="2655887"/>
            <a:chOff x="0" y="0"/>
            <a:chExt cx="2558" cy="1858"/>
          </a:xfrm>
        </p:grpSpPr>
        <p:sp>
          <p:nvSpPr>
            <p:cNvPr id="112656" name="Line 4"/>
            <p:cNvSpPr>
              <a:spLocks noChangeShapeType="1"/>
            </p:cNvSpPr>
            <p:nvPr/>
          </p:nvSpPr>
          <p:spPr bwMode="auto">
            <a:xfrm>
              <a:off x="0" y="9"/>
              <a:ext cx="1030" cy="1031"/>
            </a:xfrm>
            <a:prstGeom prst="line">
              <a:avLst/>
            </a:prstGeom>
            <a:noFill/>
            <a:ln w="1270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2657" name="Line 5"/>
            <p:cNvSpPr>
              <a:spLocks noChangeShapeType="1"/>
            </p:cNvSpPr>
            <p:nvPr/>
          </p:nvSpPr>
          <p:spPr bwMode="auto">
            <a:xfrm rot="10800000" flipH="1">
              <a:off x="1526" y="1007"/>
              <a:ext cx="0" cy="842"/>
            </a:xfrm>
            <a:prstGeom prst="line">
              <a:avLst/>
            </a:prstGeom>
            <a:noFill/>
            <a:ln w="1270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2658" name="Line 6"/>
            <p:cNvSpPr>
              <a:spLocks noChangeShapeType="1"/>
            </p:cNvSpPr>
            <p:nvPr/>
          </p:nvSpPr>
          <p:spPr bwMode="auto">
            <a:xfrm rot="10800000">
              <a:off x="1014" y="1008"/>
              <a:ext cx="0" cy="850"/>
            </a:xfrm>
            <a:prstGeom prst="line">
              <a:avLst/>
            </a:prstGeom>
            <a:noFill/>
            <a:ln w="1270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2659" name="Line 7"/>
            <p:cNvSpPr>
              <a:spLocks noChangeShapeType="1"/>
            </p:cNvSpPr>
            <p:nvPr/>
          </p:nvSpPr>
          <p:spPr bwMode="auto">
            <a:xfrm flipH="1">
              <a:off x="1510" y="0"/>
              <a:ext cx="1048" cy="1048"/>
            </a:xfrm>
            <a:prstGeom prst="line">
              <a:avLst/>
            </a:prstGeom>
            <a:noFill/>
            <a:ln w="1270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96616" name="Rectangle 8"/>
          <p:cNvSpPr>
            <a:spLocks/>
          </p:cNvSpPr>
          <p:nvPr/>
        </p:nvSpPr>
        <p:spPr bwMode="auto">
          <a:xfrm>
            <a:off x="5068888" y="1897063"/>
            <a:ext cx="1857375" cy="481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bodyPr>
          <a:lstStyle>
            <a:lvl1pPr defTabSz="822325">
              <a:defRPr>
                <a:solidFill>
                  <a:schemeClr val="tx1"/>
                </a:solidFill>
                <a:latin typeface="Arial Black" panose="020B0A04020102020204" pitchFamily="34" charset="0"/>
              </a:defRPr>
            </a:lvl1pPr>
            <a:lvl2pPr marL="742950" indent="-285750" defTabSz="822325">
              <a:defRPr>
                <a:solidFill>
                  <a:schemeClr val="tx1"/>
                </a:solidFill>
                <a:latin typeface="Arial Black" panose="020B0A04020102020204" pitchFamily="34" charset="0"/>
              </a:defRPr>
            </a:lvl2pPr>
            <a:lvl3pPr marL="1143000" indent="-228600" defTabSz="822325">
              <a:defRPr>
                <a:solidFill>
                  <a:schemeClr val="tx1"/>
                </a:solidFill>
                <a:latin typeface="Arial Black" panose="020B0A04020102020204" pitchFamily="34" charset="0"/>
              </a:defRPr>
            </a:lvl3pPr>
            <a:lvl4pPr marL="1600200" indent="-228600" defTabSz="822325">
              <a:defRPr>
                <a:solidFill>
                  <a:schemeClr val="tx1"/>
                </a:solidFill>
                <a:latin typeface="Arial Black" panose="020B0A04020102020204" pitchFamily="34" charset="0"/>
              </a:defRPr>
            </a:lvl4pPr>
            <a:lvl5pPr marL="2057400" indent="-228600" defTabSz="822325">
              <a:defRPr>
                <a:solidFill>
                  <a:schemeClr val="tx1"/>
                </a:solidFill>
                <a:latin typeface="Arial Black" panose="020B0A04020102020204" pitchFamily="34" charset="0"/>
              </a:defRPr>
            </a:lvl5pPr>
            <a:lvl6pPr marL="2514600" indent="-228600" defTabSz="822325" eaLnBrk="0" fontAlgn="base" hangingPunct="0">
              <a:spcBef>
                <a:spcPct val="0"/>
              </a:spcBef>
              <a:spcAft>
                <a:spcPct val="0"/>
              </a:spcAft>
              <a:defRPr>
                <a:solidFill>
                  <a:schemeClr val="tx1"/>
                </a:solidFill>
                <a:latin typeface="Arial Black" panose="020B0A04020102020204" pitchFamily="34" charset="0"/>
              </a:defRPr>
            </a:lvl6pPr>
            <a:lvl7pPr marL="2971800" indent="-228600" defTabSz="822325" eaLnBrk="0" fontAlgn="base" hangingPunct="0">
              <a:spcBef>
                <a:spcPct val="0"/>
              </a:spcBef>
              <a:spcAft>
                <a:spcPct val="0"/>
              </a:spcAft>
              <a:defRPr>
                <a:solidFill>
                  <a:schemeClr val="tx1"/>
                </a:solidFill>
                <a:latin typeface="Arial Black" panose="020B0A04020102020204" pitchFamily="34" charset="0"/>
              </a:defRPr>
            </a:lvl7pPr>
            <a:lvl8pPr marL="3429000" indent="-228600" defTabSz="822325" eaLnBrk="0" fontAlgn="base" hangingPunct="0">
              <a:spcBef>
                <a:spcPct val="0"/>
              </a:spcBef>
              <a:spcAft>
                <a:spcPct val="0"/>
              </a:spcAft>
              <a:defRPr>
                <a:solidFill>
                  <a:schemeClr val="tx1"/>
                </a:solidFill>
                <a:latin typeface="Arial Black" panose="020B0A04020102020204" pitchFamily="34" charset="0"/>
              </a:defRPr>
            </a:lvl8pPr>
            <a:lvl9pPr marL="3886200" indent="-228600" defTabSz="822325" eaLnBrk="0" fontAlgn="base" hangingPunct="0">
              <a:spcBef>
                <a:spcPct val="0"/>
              </a:spcBef>
              <a:spcAft>
                <a:spcPct val="0"/>
              </a:spcAft>
              <a:defRPr>
                <a:solidFill>
                  <a:schemeClr val="tx1"/>
                </a:solidFill>
                <a:latin typeface="Arial Black" panose="020B0A04020102020204" pitchFamily="34" charset="0"/>
              </a:defRPr>
            </a:lvl9pPr>
          </a:lstStyle>
          <a:p>
            <a:pPr algn="ctr"/>
            <a:r>
              <a:rPr lang="en-US" altLang="en-US" sz="2900">
                <a:latin typeface="Gill Sans" charset="0"/>
                <a:sym typeface="Gill Sans" charset="0"/>
              </a:rPr>
              <a:t>x^2 + sin(x)</a:t>
            </a:r>
          </a:p>
        </p:txBody>
      </p:sp>
      <p:sp>
        <p:nvSpPr>
          <p:cNvPr id="196617" name="Rectangle 9"/>
          <p:cNvSpPr>
            <a:spLocks/>
          </p:cNvSpPr>
          <p:nvPr/>
        </p:nvSpPr>
        <p:spPr bwMode="auto">
          <a:xfrm>
            <a:off x="4819650" y="2251075"/>
            <a:ext cx="2814638" cy="48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bodyPr>
          <a:lstStyle>
            <a:lvl1pPr defTabSz="822325">
              <a:defRPr>
                <a:solidFill>
                  <a:schemeClr val="tx1"/>
                </a:solidFill>
                <a:latin typeface="Arial Black" panose="020B0A04020102020204" pitchFamily="34" charset="0"/>
              </a:defRPr>
            </a:lvl1pPr>
            <a:lvl2pPr marL="742950" indent="-285750" defTabSz="822325">
              <a:defRPr>
                <a:solidFill>
                  <a:schemeClr val="tx1"/>
                </a:solidFill>
                <a:latin typeface="Arial Black" panose="020B0A04020102020204" pitchFamily="34" charset="0"/>
              </a:defRPr>
            </a:lvl2pPr>
            <a:lvl3pPr marL="1143000" indent="-228600" defTabSz="822325">
              <a:defRPr>
                <a:solidFill>
                  <a:schemeClr val="tx1"/>
                </a:solidFill>
                <a:latin typeface="Arial Black" panose="020B0A04020102020204" pitchFamily="34" charset="0"/>
              </a:defRPr>
            </a:lvl3pPr>
            <a:lvl4pPr marL="1600200" indent="-228600" defTabSz="822325">
              <a:defRPr>
                <a:solidFill>
                  <a:schemeClr val="tx1"/>
                </a:solidFill>
                <a:latin typeface="Arial Black" panose="020B0A04020102020204" pitchFamily="34" charset="0"/>
              </a:defRPr>
            </a:lvl4pPr>
            <a:lvl5pPr marL="2057400" indent="-228600" defTabSz="822325">
              <a:defRPr>
                <a:solidFill>
                  <a:schemeClr val="tx1"/>
                </a:solidFill>
                <a:latin typeface="Arial Black" panose="020B0A04020102020204" pitchFamily="34" charset="0"/>
              </a:defRPr>
            </a:lvl5pPr>
            <a:lvl6pPr marL="2514600" indent="-228600" defTabSz="822325" eaLnBrk="0" fontAlgn="base" hangingPunct="0">
              <a:spcBef>
                <a:spcPct val="0"/>
              </a:spcBef>
              <a:spcAft>
                <a:spcPct val="0"/>
              </a:spcAft>
              <a:defRPr>
                <a:solidFill>
                  <a:schemeClr val="tx1"/>
                </a:solidFill>
                <a:latin typeface="Arial Black" panose="020B0A04020102020204" pitchFamily="34" charset="0"/>
              </a:defRPr>
            </a:lvl6pPr>
            <a:lvl7pPr marL="2971800" indent="-228600" defTabSz="822325" eaLnBrk="0" fontAlgn="base" hangingPunct="0">
              <a:spcBef>
                <a:spcPct val="0"/>
              </a:spcBef>
              <a:spcAft>
                <a:spcPct val="0"/>
              </a:spcAft>
              <a:defRPr>
                <a:solidFill>
                  <a:schemeClr val="tx1"/>
                </a:solidFill>
                <a:latin typeface="Arial Black" panose="020B0A04020102020204" pitchFamily="34" charset="0"/>
              </a:defRPr>
            </a:lvl7pPr>
            <a:lvl8pPr marL="3429000" indent="-228600" defTabSz="822325" eaLnBrk="0" fontAlgn="base" hangingPunct="0">
              <a:spcBef>
                <a:spcPct val="0"/>
              </a:spcBef>
              <a:spcAft>
                <a:spcPct val="0"/>
              </a:spcAft>
              <a:defRPr>
                <a:solidFill>
                  <a:schemeClr val="tx1"/>
                </a:solidFill>
                <a:latin typeface="Arial Black" panose="020B0A04020102020204" pitchFamily="34" charset="0"/>
              </a:defRPr>
            </a:lvl8pPr>
            <a:lvl9pPr marL="3886200" indent="-228600" defTabSz="822325" eaLnBrk="0" fontAlgn="base" hangingPunct="0">
              <a:spcBef>
                <a:spcPct val="0"/>
              </a:spcBef>
              <a:spcAft>
                <a:spcPct val="0"/>
              </a:spcAft>
              <a:defRPr>
                <a:solidFill>
                  <a:schemeClr val="tx1"/>
                </a:solidFill>
                <a:latin typeface="Arial Black" panose="020B0A04020102020204" pitchFamily="34" charset="0"/>
              </a:defRPr>
            </a:lvl9pPr>
          </a:lstStyle>
          <a:p>
            <a:pPr algn="ctr"/>
            <a:r>
              <a:rPr lang="en-US" altLang="en-US" sz="2900">
                <a:latin typeface="Gill Sans" charset="0"/>
                <a:sym typeface="Gill Sans" charset="0"/>
              </a:rPr>
              <a:t>sin(x+y) + e^(x^2)</a:t>
            </a:r>
          </a:p>
        </p:txBody>
      </p:sp>
      <p:sp>
        <p:nvSpPr>
          <p:cNvPr id="196618" name="Rectangle 10"/>
          <p:cNvSpPr>
            <a:spLocks/>
          </p:cNvSpPr>
          <p:nvPr/>
        </p:nvSpPr>
        <p:spPr bwMode="auto">
          <a:xfrm>
            <a:off x="5205413" y="2514600"/>
            <a:ext cx="2270125"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bodyPr>
          <a:lstStyle>
            <a:lvl1pPr defTabSz="822325">
              <a:defRPr>
                <a:solidFill>
                  <a:schemeClr val="tx1"/>
                </a:solidFill>
                <a:latin typeface="Arial Black" panose="020B0A04020102020204" pitchFamily="34" charset="0"/>
              </a:defRPr>
            </a:lvl1pPr>
            <a:lvl2pPr marL="742950" indent="-285750" defTabSz="822325">
              <a:defRPr>
                <a:solidFill>
                  <a:schemeClr val="tx1"/>
                </a:solidFill>
                <a:latin typeface="Arial Black" panose="020B0A04020102020204" pitchFamily="34" charset="0"/>
              </a:defRPr>
            </a:lvl2pPr>
            <a:lvl3pPr marL="1143000" indent="-228600" defTabSz="822325">
              <a:defRPr>
                <a:solidFill>
                  <a:schemeClr val="tx1"/>
                </a:solidFill>
                <a:latin typeface="Arial Black" panose="020B0A04020102020204" pitchFamily="34" charset="0"/>
              </a:defRPr>
            </a:lvl3pPr>
            <a:lvl4pPr marL="1600200" indent="-228600" defTabSz="822325">
              <a:defRPr>
                <a:solidFill>
                  <a:schemeClr val="tx1"/>
                </a:solidFill>
                <a:latin typeface="Arial Black" panose="020B0A04020102020204" pitchFamily="34" charset="0"/>
              </a:defRPr>
            </a:lvl4pPr>
            <a:lvl5pPr marL="2057400" indent="-228600" defTabSz="822325">
              <a:defRPr>
                <a:solidFill>
                  <a:schemeClr val="tx1"/>
                </a:solidFill>
                <a:latin typeface="Arial Black" panose="020B0A04020102020204" pitchFamily="34" charset="0"/>
              </a:defRPr>
            </a:lvl5pPr>
            <a:lvl6pPr marL="2514600" indent="-228600" defTabSz="822325" eaLnBrk="0" fontAlgn="base" hangingPunct="0">
              <a:spcBef>
                <a:spcPct val="0"/>
              </a:spcBef>
              <a:spcAft>
                <a:spcPct val="0"/>
              </a:spcAft>
              <a:defRPr>
                <a:solidFill>
                  <a:schemeClr val="tx1"/>
                </a:solidFill>
                <a:latin typeface="Arial Black" panose="020B0A04020102020204" pitchFamily="34" charset="0"/>
              </a:defRPr>
            </a:lvl6pPr>
            <a:lvl7pPr marL="2971800" indent="-228600" defTabSz="822325" eaLnBrk="0" fontAlgn="base" hangingPunct="0">
              <a:spcBef>
                <a:spcPct val="0"/>
              </a:spcBef>
              <a:spcAft>
                <a:spcPct val="0"/>
              </a:spcAft>
              <a:defRPr>
                <a:solidFill>
                  <a:schemeClr val="tx1"/>
                </a:solidFill>
                <a:latin typeface="Arial Black" panose="020B0A04020102020204" pitchFamily="34" charset="0"/>
              </a:defRPr>
            </a:lvl7pPr>
            <a:lvl8pPr marL="3429000" indent="-228600" defTabSz="822325" eaLnBrk="0" fontAlgn="base" hangingPunct="0">
              <a:spcBef>
                <a:spcPct val="0"/>
              </a:spcBef>
              <a:spcAft>
                <a:spcPct val="0"/>
              </a:spcAft>
              <a:defRPr>
                <a:solidFill>
                  <a:schemeClr val="tx1"/>
                </a:solidFill>
                <a:latin typeface="Arial Black" panose="020B0A04020102020204" pitchFamily="34" charset="0"/>
              </a:defRPr>
            </a:lvl8pPr>
            <a:lvl9pPr marL="3886200" indent="-228600" defTabSz="822325" eaLnBrk="0" fontAlgn="base" hangingPunct="0">
              <a:spcBef>
                <a:spcPct val="0"/>
              </a:spcBef>
              <a:spcAft>
                <a:spcPct val="0"/>
              </a:spcAft>
              <a:defRPr>
                <a:solidFill>
                  <a:schemeClr val="tx1"/>
                </a:solidFill>
                <a:latin typeface="Arial Black" panose="020B0A04020102020204" pitchFamily="34" charset="0"/>
              </a:defRPr>
            </a:lvl9pPr>
          </a:lstStyle>
          <a:p>
            <a:pPr algn="ctr"/>
            <a:r>
              <a:rPr lang="en-US" altLang="en-US" sz="2900">
                <a:latin typeface="Gill Sans" charset="0"/>
                <a:sym typeface="Gill Sans" charset="0"/>
              </a:rPr>
              <a:t>5x^2 + 12x - 4</a:t>
            </a:r>
          </a:p>
        </p:txBody>
      </p:sp>
      <p:sp>
        <p:nvSpPr>
          <p:cNvPr id="196619" name="Rectangle 11"/>
          <p:cNvSpPr>
            <a:spLocks/>
          </p:cNvSpPr>
          <p:nvPr/>
        </p:nvSpPr>
        <p:spPr bwMode="auto">
          <a:xfrm>
            <a:off x="4679950" y="1725613"/>
            <a:ext cx="3319463" cy="481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bodyPr>
          <a:lstStyle>
            <a:lvl1pPr defTabSz="822325">
              <a:defRPr>
                <a:solidFill>
                  <a:schemeClr val="tx1"/>
                </a:solidFill>
                <a:latin typeface="Arial Black" panose="020B0A04020102020204" pitchFamily="34" charset="0"/>
              </a:defRPr>
            </a:lvl1pPr>
            <a:lvl2pPr marL="742950" indent="-285750" defTabSz="822325">
              <a:defRPr>
                <a:solidFill>
                  <a:schemeClr val="tx1"/>
                </a:solidFill>
                <a:latin typeface="Arial Black" panose="020B0A04020102020204" pitchFamily="34" charset="0"/>
              </a:defRPr>
            </a:lvl2pPr>
            <a:lvl3pPr marL="1143000" indent="-228600" defTabSz="822325">
              <a:defRPr>
                <a:solidFill>
                  <a:schemeClr val="tx1"/>
                </a:solidFill>
                <a:latin typeface="Arial Black" panose="020B0A04020102020204" pitchFamily="34" charset="0"/>
              </a:defRPr>
            </a:lvl3pPr>
            <a:lvl4pPr marL="1600200" indent="-228600" defTabSz="822325">
              <a:defRPr>
                <a:solidFill>
                  <a:schemeClr val="tx1"/>
                </a:solidFill>
                <a:latin typeface="Arial Black" panose="020B0A04020102020204" pitchFamily="34" charset="0"/>
              </a:defRPr>
            </a:lvl4pPr>
            <a:lvl5pPr marL="2057400" indent="-228600" defTabSz="822325">
              <a:defRPr>
                <a:solidFill>
                  <a:schemeClr val="tx1"/>
                </a:solidFill>
                <a:latin typeface="Arial Black" panose="020B0A04020102020204" pitchFamily="34" charset="0"/>
              </a:defRPr>
            </a:lvl5pPr>
            <a:lvl6pPr marL="2514600" indent="-228600" defTabSz="822325" eaLnBrk="0" fontAlgn="base" hangingPunct="0">
              <a:spcBef>
                <a:spcPct val="0"/>
              </a:spcBef>
              <a:spcAft>
                <a:spcPct val="0"/>
              </a:spcAft>
              <a:defRPr>
                <a:solidFill>
                  <a:schemeClr val="tx1"/>
                </a:solidFill>
                <a:latin typeface="Arial Black" panose="020B0A04020102020204" pitchFamily="34" charset="0"/>
              </a:defRPr>
            </a:lvl6pPr>
            <a:lvl7pPr marL="2971800" indent="-228600" defTabSz="822325" eaLnBrk="0" fontAlgn="base" hangingPunct="0">
              <a:spcBef>
                <a:spcPct val="0"/>
              </a:spcBef>
              <a:spcAft>
                <a:spcPct val="0"/>
              </a:spcAft>
              <a:defRPr>
                <a:solidFill>
                  <a:schemeClr val="tx1"/>
                </a:solidFill>
                <a:latin typeface="Arial Black" panose="020B0A04020102020204" pitchFamily="34" charset="0"/>
              </a:defRPr>
            </a:lvl7pPr>
            <a:lvl8pPr marL="3429000" indent="-228600" defTabSz="822325" eaLnBrk="0" fontAlgn="base" hangingPunct="0">
              <a:spcBef>
                <a:spcPct val="0"/>
              </a:spcBef>
              <a:spcAft>
                <a:spcPct val="0"/>
              </a:spcAft>
              <a:defRPr>
                <a:solidFill>
                  <a:schemeClr val="tx1"/>
                </a:solidFill>
                <a:latin typeface="Arial Black" panose="020B0A04020102020204" pitchFamily="34" charset="0"/>
              </a:defRPr>
            </a:lvl8pPr>
            <a:lvl9pPr marL="3886200" indent="-228600" defTabSz="822325" eaLnBrk="0" fontAlgn="base" hangingPunct="0">
              <a:spcBef>
                <a:spcPct val="0"/>
              </a:spcBef>
              <a:spcAft>
                <a:spcPct val="0"/>
              </a:spcAft>
              <a:defRPr>
                <a:solidFill>
                  <a:schemeClr val="tx1"/>
                </a:solidFill>
                <a:latin typeface="Arial Black" panose="020B0A04020102020204" pitchFamily="34" charset="0"/>
              </a:defRPr>
            </a:lvl9pPr>
          </a:lstStyle>
          <a:p>
            <a:pPr algn="ctr"/>
            <a:r>
              <a:rPr lang="en-US" altLang="en-US" sz="2900">
                <a:latin typeface="Gill Sans" charset="0"/>
                <a:sym typeface="Gill Sans" charset="0"/>
              </a:rPr>
              <a:t>x^5 + x^4 - tan(y) / pi</a:t>
            </a:r>
          </a:p>
        </p:txBody>
      </p:sp>
      <p:sp>
        <p:nvSpPr>
          <p:cNvPr id="196620" name="Rectangle 12"/>
          <p:cNvSpPr>
            <a:spLocks/>
          </p:cNvSpPr>
          <p:nvPr/>
        </p:nvSpPr>
        <p:spPr bwMode="auto">
          <a:xfrm>
            <a:off x="5040313" y="1989138"/>
            <a:ext cx="23701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bodyPr>
          <a:lstStyle>
            <a:lvl1pPr defTabSz="822325">
              <a:defRPr>
                <a:solidFill>
                  <a:schemeClr val="tx1"/>
                </a:solidFill>
                <a:latin typeface="Arial Black" panose="020B0A04020102020204" pitchFamily="34" charset="0"/>
              </a:defRPr>
            </a:lvl1pPr>
            <a:lvl2pPr marL="742950" indent="-285750" defTabSz="822325">
              <a:defRPr>
                <a:solidFill>
                  <a:schemeClr val="tx1"/>
                </a:solidFill>
                <a:latin typeface="Arial Black" panose="020B0A04020102020204" pitchFamily="34" charset="0"/>
              </a:defRPr>
            </a:lvl2pPr>
            <a:lvl3pPr marL="1143000" indent="-228600" defTabSz="822325">
              <a:defRPr>
                <a:solidFill>
                  <a:schemeClr val="tx1"/>
                </a:solidFill>
                <a:latin typeface="Arial Black" panose="020B0A04020102020204" pitchFamily="34" charset="0"/>
              </a:defRPr>
            </a:lvl3pPr>
            <a:lvl4pPr marL="1600200" indent="-228600" defTabSz="822325">
              <a:defRPr>
                <a:solidFill>
                  <a:schemeClr val="tx1"/>
                </a:solidFill>
                <a:latin typeface="Arial Black" panose="020B0A04020102020204" pitchFamily="34" charset="0"/>
              </a:defRPr>
            </a:lvl4pPr>
            <a:lvl5pPr marL="2057400" indent="-228600" defTabSz="822325">
              <a:defRPr>
                <a:solidFill>
                  <a:schemeClr val="tx1"/>
                </a:solidFill>
                <a:latin typeface="Arial Black" panose="020B0A04020102020204" pitchFamily="34" charset="0"/>
              </a:defRPr>
            </a:lvl5pPr>
            <a:lvl6pPr marL="2514600" indent="-228600" defTabSz="822325" eaLnBrk="0" fontAlgn="base" hangingPunct="0">
              <a:spcBef>
                <a:spcPct val="0"/>
              </a:spcBef>
              <a:spcAft>
                <a:spcPct val="0"/>
              </a:spcAft>
              <a:defRPr>
                <a:solidFill>
                  <a:schemeClr val="tx1"/>
                </a:solidFill>
                <a:latin typeface="Arial Black" panose="020B0A04020102020204" pitchFamily="34" charset="0"/>
              </a:defRPr>
            </a:lvl6pPr>
            <a:lvl7pPr marL="2971800" indent="-228600" defTabSz="822325" eaLnBrk="0" fontAlgn="base" hangingPunct="0">
              <a:spcBef>
                <a:spcPct val="0"/>
              </a:spcBef>
              <a:spcAft>
                <a:spcPct val="0"/>
              </a:spcAft>
              <a:defRPr>
                <a:solidFill>
                  <a:schemeClr val="tx1"/>
                </a:solidFill>
                <a:latin typeface="Arial Black" panose="020B0A04020102020204" pitchFamily="34" charset="0"/>
              </a:defRPr>
            </a:lvl7pPr>
            <a:lvl8pPr marL="3429000" indent="-228600" defTabSz="822325" eaLnBrk="0" fontAlgn="base" hangingPunct="0">
              <a:spcBef>
                <a:spcPct val="0"/>
              </a:spcBef>
              <a:spcAft>
                <a:spcPct val="0"/>
              </a:spcAft>
              <a:defRPr>
                <a:solidFill>
                  <a:schemeClr val="tx1"/>
                </a:solidFill>
                <a:latin typeface="Arial Black" panose="020B0A04020102020204" pitchFamily="34" charset="0"/>
              </a:defRPr>
            </a:lvl8pPr>
            <a:lvl9pPr marL="3886200" indent="-228600" defTabSz="822325" eaLnBrk="0" fontAlgn="base" hangingPunct="0">
              <a:spcBef>
                <a:spcPct val="0"/>
              </a:spcBef>
              <a:spcAft>
                <a:spcPct val="0"/>
              </a:spcAft>
              <a:defRPr>
                <a:solidFill>
                  <a:schemeClr val="tx1"/>
                </a:solidFill>
                <a:latin typeface="Arial Black" panose="020B0A04020102020204" pitchFamily="34" charset="0"/>
              </a:defRPr>
            </a:lvl9pPr>
          </a:lstStyle>
          <a:p>
            <a:pPr algn="ctr"/>
            <a:r>
              <a:rPr lang="en-US" altLang="en-US" sz="2900">
                <a:latin typeface="Gill Sans" charset="0"/>
                <a:sym typeface="Gill Sans" charset="0"/>
              </a:rPr>
              <a:t>sin(cos(x+y)^2)</a:t>
            </a:r>
          </a:p>
        </p:txBody>
      </p:sp>
      <p:sp>
        <p:nvSpPr>
          <p:cNvPr id="196621" name="Rectangle 13"/>
          <p:cNvSpPr>
            <a:spLocks/>
          </p:cNvSpPr>
          <p:nvPr/>
        </p:nvSpPr>
        <p:spPr bwMode="auto">
          <a:xfrm>
            <a:off x="5459413" y="2789238"/>
            <a:ext cx="1762125"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bodyPr>
          <a:lstStyle>
            <a:lvl1pPr defTabSz="822325">
              <a:defRPr>
                <a:solidFill>
                  <a:schemeClr val="tx1"/>
                </a:solidFill>
                <a:latin typeface="Arial Black" panose="020B0A04020102020204" pitchFamily="34" charset="0"/>
              </a:defRPr>
            </a:lvl1pPr>
            <a:lvl2pPr marL="742950" indent="-285750" defTabSz="822325">
              <a:defRPr>
                <a:solidFill>
                  <a:schemeClr val="tx1"/>
                </a:solidFill>
                <a:latin typeface="Arial Black" panose="020B0A04020102020204" pitchFamily="34" charset="0"/>
              </a:defRPr>
            </a:lvl2pPr>
            <a:lvl3pPr marL="1143000" indent="-228600" defTabSz="822325">
              <a:defRPr>
                <a:solidFill>
                  <a:schemeClr val="tx1"/>
                </a:solidFill>
                <a:latin typeface="Arial Black" panose="020B0A04020102020204" pitchFamily="34" charset="0"/>
              </a:defRPr>
            </a:lvl3pPr>
            <a:lvl4pPr marL="1600200" indent="-228600" defTabSz="822325">
              <a:defRPr>
                <a:solidFill>
                  <a:schemeClr val="tx1"/>
                </a:solidFill>
                <a:latin typeface="Arial Black" panose="020B0A04020102020204" pitchFamily="34" charset="0"/>
              </a:defRPr>
            </a:lvl4pPr>
            <a:lvl5pPr marL="2057400" indent="-228600" defTabSz="822325">
              <a:defRPr>
                <a:solidFill>
                  <a:schemeClr val="tx1"/>
                </a:solidFill>
                <a:latin typeface="Arial Black" panose="020B0A04020102020204" pitchFamily="34" charset="0"/>
              </a:defRPr>
            </a:lvl5pPr>
            <a:lvl6pPr marL="2514600" indent="-228600" defTabSz="822325" eaLnBrk="0" fontAlgn="base" hangingPunct="0">
              <a:spcBef>
                <a:spcPct val="0"/>
              </a:spcBef>
              <a:spcAft>
                <a:spcPct val="0"/>
              </a:spcAft>
              <a:defRPr>
                <a:solidFill>
                  <a:schemeClr val="tx1"/>
                </a:solidFill>
                <a:latin typeface="Arial Black" panose="020B0A04020102020204" pitchFamily="34" charset="0"/>
              </a:defRPr>
            </a:lvl6pPr>
            <a:lvl7pPr marL="2971800" indent="-228600" defTabSz="822325" eaLnBrk="0" fontAlgn="base" hangingPunct="0">
              <a:spcBef>
                <a:spcPct val="0"/>
              </a:spcBef>
              <a:spcAft>
                <a:spcPct val="0"/>
              </a:spcAft>
              <a:defRPr>
                <a:solidFill>
                  <a:schemeClr val="tx1"/>
                </a:solidFill>
                <a:latin typeface="Arial Black" panose="020B0A04020102020204" pitchFamily="34" charset="0"/>
              </a:defRPr>
            </a:lvl7pPr>
            <a:lvl8pPr marL="3429000" indent="-228600" defTabSz="822325" eaLnBrk="0" fontAlgn="base" hangingPunct="0">
              <a:spcBef>
                <a:spcPct val="0"/>
              </a:spcBef>
              <a:spcAft>
                <a:spcPct val="0"/>
              </a:spcAft>
              <a:defRPr>
                <a:solidFill>
                  <a:schemeClr val="tx1"/>
                </a:solidFill>
                <a:latin typeface="Arial Black" panose="020B0A04020102020204" pitchFamily="34" charset="0"/>
              </a:defRPr>
            </a:lvl8pPr>
            <a:lvl9pPr marL="3886200" indent="-228600" defTabSz="822325" eaLnBrk="0" fontAlgn="base" hangingPunct="0">
              <a:spcBef>
                <a:spcPct val="0"/>
              </a:spcBef>
              <a:spcAft>
                <a:spcPct val="0"/>
              </a:spcAft>
              <a:defRPr>
                <a:solidFill>
                  <a:schemeClr val="tx1"/>
                </a:solidFill>
                <a:latin typeface="Arial Black" panose="020B0A04020102020204" pitchFamily="34" charset="0"/>
              </a:defRPr>
            </a:lvl9pPr>
          </a:lstStyle>
          <a:p>
            <a:pPr algn="ctr"/>
            <a:r>
              <a:rPr lang="en-US" altLang="en-US" sz="2900">
                <a:latin typeface="Gill Sans" charset="0"/>
                <a:sym typeface="Gill Sans" charset="0"/>
              </a:rPr>
              <a:t>x^2 - sin(x)</a:t>
            </a:r>
          </a:p>
        </p:txBody>
      </p:sp>
      <p:sp>
        <p:nvSpPr>
          <p:cNvPr id="196622" name="Rectangle 14"/>
          <p:cNvSpPr>
            <a:spLocks/>
          </p:cNvSpPr>
          <p:nvPr/>
        </p:nvSpPr>
        <p:spPr bwMode="auto">
          <a:xfrm>
            <a:off x="6056313" y="3235325"/>
            <a:ext cx="3381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bodyPr>
          <a:lstStyle>
            <a:lvl1pPr defTabSz="822325">
              <a:defRPr>
                <a:solidFill>
                  <a:schemeClr val="tx1"/>
                </a:solidFill>
                <a:latin typeface="Arial Black" panose="020B0A04020102020204" pitchFamily="34" charset="0"/>
              </a:defRPr>
            </a:lvl1pPr>
            <a:lvl2pPr marL="742950" indent="-285750" defTabSz="822325">
              <a:defRPr>
                <a:solidFill>
                  <a:schemeClr val="tx1"/>
                </a:solidFill>
                <a:latin typeface="Arial Black" panose="020B0A04020102020204" pitchFamily="34" charset="0"/>
              </a:defRPr>
            </a:lvl2pPr>
            <a:lvl3pPr marL="1143000" indent="-228600" defTabSz="822325">
              <a:defRPr>
                <a:solidFill>
                  <a:schemeClr val="tx1"/>
                </a:solidFill>
                <a:latin typeface="Arial Black" panose="020B0A04020102020204" pitchFamily="34" charset="0"/>
              </a:defRPr>
            </a:lvl3pPr>
            <a:lvl4pPr marL="1600200" indent="-228600" defTabSz="822325">
              <a:defRPr>
                <a:solidFill>
                  <a:schemeClr val="tx1"/>
                </a:solidFill>
                <a:latin typeface="Arial Black" panose="020B0A04020102020204" pitchFamily="34" charset="0"/>
              </a:defRPr>
            </a:lvl4pPr>
            <a:lvl5pPr marL="2057400" indent="-228600" defTabSz="822325">
              <a:defRPr>
                <a:solidFill>
                  <a:schemeClr val="tx1"/>
                </a:solidFill>
                <a:latin typeface="Arial Black" panose="020B0A04020102020204" pitchFamily="34" charset="0"/>
              </a:defRPr>
            </a:lvl5pPr>
            <a:lvl6pPr marL="2514600" indent="-228600" defTabSz="822325" eaLnBrk="0" fontAlgn="base" hangingPunct="0">
              <a:spcBef>
                <a:spcPct val="0"/>
              </a:spcBef>
              <a:spcAft>
                <a:spcPct val="0"/>
              </a:spcAft>
              <a:defRPr>
                <a:solidFill>
                  <a:schemeClr val="tx1"/>
                </a:solidFill>
                <a:latin typeface="Arial Black" panose="020B0A04020102020204" pitchFamily="34" charset="0"/>
              </a:defRPr>
            </a:lvl6pPr>
            <a:lvl7pPr marL="2971800" indent="-228600" defTabSz="822325" eaLnBrk="0" fontAlgn="base" hangingPunct="0">
              <a:spcBef>
                <a:spcPct val="0"/>
              </a:spcBef>
              <a:spcAft>
                <a:spcPct val="0"/>
              </a:spcAft>
              <a:defRPr>
                <a:solidFill>
                  <a:schemeClr val="tx1"/>
                </a:solidFill>
                <a:latin typeface="Arial Black" panose="020B0A04020102020204" pitchFamily="34" charset="0"/>
              </a:defRPr>
            </a:lvl7pPr>
            <a:lvl8pPr marL="3429000" indent="-228600" defTabSz="822325" eaLnBrk="0" fontAlgn="base" hangingPunct="0">
              <a:spcBef>
                <a:spcPct val="0"/>
              </a:spcBef>
              <a:spcAft>
                <a:spcPct val="0"/>
              </a:spcAft>
              <a:defRPr>
                <a:solidFill>
                  <a:schemeClr val="tx1"/>
                </a:solidFill>
                <a:latin typeface="Arial Black" panose="020B0A04020102020204" pitchFamily="34" charset="0"/>
              </a:defRPr>
            </a:lvl8pPr>
            <a:lvl9pPr marL="3886200" indent="-228600" defTabSz="822325" eaLnBrk="0" fontAlgn="base" hangingPunct="0">
              <a:spcBef>
                <a:spcPct val="0"/>
              </a:spcBef>
              <a:spcAft>
                <a:spcPct val="0"/>
              </a:spcAft>
              <a:defRPr>
                <a:solidFill>
                  <a:schemeClr val="tx1"/>
                </a:solidFill>
                <a:latin typeface="Arial Black" panose="020B0A04020102020204" pitchFamily="34" charset="0"/>
              </a:defRPr>
            </a:lvl9pPr>
          </a:lstStyle>
          <a:p>
            <a:pPr algn="ctr"/>
            <a:r>
              <a:rPr lang="en-US" altLang="en-US" sz="2900">
                <a:latin typeface="Gill Sans" charset="0"/>
                <a:sym typeface="Gill Sans" charset="0"/>
              </a:rPr>
              <a:t>X</a:t>
            </a:r>
          </a:p>
        </p:txBody>
      </p:sp>
      <p:sp>
        <p:nvSpPr>
          <p:cNvPr id="196623" name="Rectangle 15"/>
          <p:cNvSpPr>
            <a:spLocks/>
          </p:cNvSpPr>
          <p:nvPr/>
        </p:nvSpPr>
        <p:spPr bwMode="auto">
          <a:xfrm>
            <a:off x="6480175" y="3235325"/>
            <a:ext cx="292100"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bodyPr>
          <a:lstStyle>
            <a:lvl1pPr defTabSz="822325">
              <a:defRPr>
                <a:solidFill>
                  <a:schemeClr val="tx1"/>
                </a:solidFill>
                <a:latin typeface="Arial Black" panose="020B0A04020102020204" pitchFamily="34" charset="0"/>
              </a:defRPr>
            </a:lvl1pPr>
            <a:lvl2pPr marL="742950" indent="-285750" defTabSz="822325">
              <a:defRPr>
                <a:solidFill>
                  <a:schemeClr val="tx1"/>
                </a:solidFill>
                <a:latin typeface="Arial Black" panose="020B0A04020102020204" pitchFamily="34" charset="0"/>
              </a:defRPr>
            </a:lvl2pPr>
            <a:lvl3pPr marL="1143000" indent="-228600" defTabSz="822325">
              <a:defRPr>
                <a:solidFill>
                  <a:schemeClr val="tx1"/>
                </a:solidFill>
                <a:latin typeface="Arial Black" panose="020B0A04020102020204" pitchFamily="34" charset="0"/>
              </a:defRPr>
            </a:lvl3pPr>
            <a:lvl4pPr marL="1600200" indent="-228600" defTabSz="822325">
              <a:defRPr>
                <a:solidFill>
                  <a:schemeClr val="tx1"/>
                </a:solidFill>
                <a:latin typeface="Arial Black" panose="020B0A04020102020204" pitchFamily="34" charset="0"/>
              </a:defRPr>
            </a:lvl4pPr>
            <a:lvl5pPr marL="2057400" indent="-228600" defTabSz="822325">
              <a:defRPr>
                <a:solidFill>
                  <a:schemeClr val="tx1"/>
                </a:solidFill>
                <a:latin typeface="Arial Black" panose="020B0A04020102020204" pitchFamily="34" charset="0"/>
              </a:defRPr>
            </a:lvl5pPr>
            <a:lvl6pPr marL="2514600" indent="-228600" defTabSz="822325" eaLnBrk="0" fontAlgn="base" hangingPunct="0">
              <a:spcBef>
                <a:spcPct val="0"/>
              </a:spcBef>
              <a:spcAft>
                <a:spcPct val="0"/>
              </a:spcAft>
              <a:defRPr>
                <a:solidFill>
                  <a:schemeClr val="tx1"/>
                </a:solidFill>
                <a:latin typeface="Arial Black" panose="020B0A04020102020204" pitchFamily="34" charset="0"/>
              </a:defRPr>
            </a:lvl6pPr>
            <a:lvl7pPr marL="2971800" indent="-228600" defTabSz="822325" eaLnBrk="0" fontAlgn="base" hangingPunct="0">
              <a:spcBef>
                <a:spcPct val="0"/>
              </a:spcBef>
              <a:spcAft>
                <a:spcPct val="0"/>
              </a:spcAft>
              <a:defRPr>
                <a:solidFill>
                  <a:schemeClr val="tx1"/>
                </a:solidFill>
                <a:latin typeface="Arial Black" panose="020B0A04020102020204" pitchFamily="34" charset="0"/>
              </a:defRPr>
            </a:lvl7pPr>
            <a:lvl8pPr marL="3429000" indent="-228600" defTabSz="822325" eaLnBrk="0" fontAlgn="base" hangingPunct="0">
              <a:spcBef>
                <a:spcPct val="0"/>
              </a:spcBef>
              <a:spcAft>
                <a:spcPct val="0"/>
              </a:spcAft>
              <a:defRPr>
                <a:solidFill>
                  <a:schemeClr val="tx1"/>
                </a:solidFill>
                <a:latin typeface="Arial Black" panose="020B0A04020102020204" pitchFamily="34" charset="0"/>
              </a:defRPr>
            </a:lvl8pPr>
            <a:lvl9pPr marL="3886200" indent="-228600" defTabSz="822325" eaLnBrk="0" fontAlgn="base" hangingPunct="0">
              <a:spcBef>
                <a:spcPct val="0"/>
              </a:spcBef>
              <a:spcAft>
                <a:spcPct val="0"/>
              </a:spcAft>
              <a:defRPr>
                <a:solidFill>
                  <a:schemeClr val="tx1"/>
                </a:solidFill>
                <a:latin typeface="Arial Black" panose="020B0A04020102020204" pitchFamily="34" charset="0"/>
              </a:defRPr>
            </a:lvl9pPr>
          </a:lstStyle>
          <a:p>
            <a:pPr algn="ctr"/>
            <a:r>
              <a:rPr lang="en-US" altLang="en-US" sz="2900">
                <a:latin typeface="Gill Sans" charset="0"/>
                <a:sym typeface="Gill Sans" charset="0"/>
              </a:rPr>
              <a:t>+</a:t>
            </a:r>
          </a:p>
        </p:txBody>
      </p:sp>
      <p:sp>
        <p:nvSpPr>
          <p:cNvPr id="196624" name="Rectangle 16"/>
          <p:cNvSpPr>
            <a:spLocks/>
          </p:cNvSpPr>
          <p:nvPr/>
        </p:nvSpPr>
        <p:spPr bwMode="auto">
          <a:xfrm>
            <a:off x="6249988" y="4183063"/>
            <a:ext cx="182562" cy="481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bodyPr>
          <a:lstStyle>
            <a:lvl1pPr defTabSz="822325">
              <a:defRPr>
                <a:solidFill>
                  <a:schemeClr val="tx1"/>
                </a:solidFill>
                <a:latin typeface="Arial Black" panose="020B0A04020102020204" pitchFamily="34" charset="0"/>
              </a:defRPr>
            </a:lvl1pPr>
            <a:lvl2pPr marL="742950" indent="-285750" defTabSz="822325">
              <a:defRPr>
                <a:solidFill>
                  <a:schemeClr val="tx1"/>
                </a:solidFill>
                <a:latin typeface="Arial Black" panose="020B0A04020102020204" pitchFamily="34" charset="0"/>
              </a:defRPr>
            </a:lvl2pPr>
            <a:lvl3pPr marL="1143000" indent="-228600" defTabSz="822325">
              <a:defRPr>
                <a:solidFill>
                  <a:schemeClr val="tx1"/>
                </a:solidFill>
                <a:latin typeface="Arial Black" panose="020B0A04020102020204" pitchFamily="34" charset="0"/>
              </a:defRPr>
            </a:lvl3pPr>
            <a:lvl4pPr marL="1600200" indent="-228600" defTabSz="822325">
              <a:defRPr>
                <a:solidFill>
                  <a:schemeClr val="tx1"/>
                </a:solidFill>
                <a:latin typeface="Arial Black" panose="020B0A04020102020204" pitchFamily="34" charset="0"/>
              </a:defRPr>
            </a:lvl4pPr>
            <a:lvl5pPr marL="2057400" indent="-228600" defTabSz="822325">
              <a:defRPr>
                <a:solidFill>
                  <a:schemeClr val="tx1"/>
                </a:solidFill>
                <a:latin typeface="Arial Black" panose="020B0A04020102020204" pitchFamily="34" charset="0"/>
              </a:defRPr>
            </a:lvl5pPr>
            <a:lvl6pPr marL="2514600" indent="-228600" defTabSz="822325" eaLnBrk="0" fontAlgn="base" hangingPunct="0">
              <a:spcBef>
                <a:spcPct val="0"/>
              </a:spcBef>
              <a:spcAft>
                <a:spcPct val="0"/>
              </a:spcAft>
              <a:defRPr>
                <a:solidFill>
                  <a:schemeClr val="tx1"/>
                </a:solidFill>
                <a:latin typeface="Arial Black" panose="020B0A04020102020204" pitchFamily="34" charset="0"/>
              </a:defRPr>
            </a:lvl6pPr>
            <a:lvl7pPr marL="2971800" indent="-228600" defTabSz="822325" eaLnBrk="0" fontAlgn="base" hangingPunct="0">
              <a:spcBef>
                <a:spcPct val="0"/>
              </a:spcBef>
              <a:spcAft>
                <a:spcPct val="0"/>
              </a:spcAft>
              <a:defRPr>
                <a:solidFill>
                  <a:schemeClr val="tx1"/>
                </a:solidFill>
                <a:latin typeface="Arial Black" panose="020B0A04020102020204" pitchFamily="34" charset="0"/>
              </a:defRPr>
            </a:lvl7pPr>
            <a:lvl8pPr marL="3429000" indent="-228600" defTabSz="822325" eaLnBrk="0" fontAlgn="base" hangingPunct="0">
              <a:spcBef>
                <a:spcPct val="0"/>
              </a:spcBef>
              <a:spcAft>
                <a:spcPct val="0"/>
              </a:spcAft>
              <a:defRPr>
                <a:solidFill>
                  <a:schemeClr val="tx1"/>
                </a:solidFill>
                <a:latin typeface="Arial Black" panose="020B0A04020102020204" pitchFamily="34" charset="0"/>
              </a:defRPr>
            </a:lvl8pPr>
            <a:lvl9pPr marL="3886200" indent="-228600" defTabSz="822325" eaLnBrk="0" fontAlgn="base" hangingPunct="0">
              <a:spcBef>
                <a:spcPct val="0"/>
              </a:spcBef>
              <a:spcAft>
                <a:spcPct val="0"/>
              </a:spcAft>
              <a:defRPr>
                <a:solidFill>
                  <a:schemeClr val="tx1"/>
                </a:solidFill>
                <a:latin typeface="Arial Black" panose="020B0A04020102020204" pitchFamily="34" charset="0"/>
              </a:defRPr>
            </a:lvl9pPr>
          </a:lstStyle>
          <a:p>
            <a:pPr algn="ctr"/>
            <a:r>
              <a:rPr lang="en-US" altLang="en-US" sz="2900">
                <a:latin typeface="Gill Sans" charset="0"/>
                <a:sym typeface="Gill Sans" charset="0"/>
              </a:rPr>
              <a:t>/</a:t>
            </a:r>
          </a:p>
        </p:txBody>
      </p:sp>
      <p:sp>
        <p:nvSpPr>
          <p:cNvPr id="196625" name="Rectangle 17"/>
          <p:cNvSpPr>
            <a:spLocks/>
          </p:cNvSpPr>
          <p:nvPr/>
        </p:nvSpPr>
        <p:spPr bwMode="auto">
          <a:xfrm>
            <a:off x="6130925" y="3589338"/>
            <a:ext cx="509588"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bodyPr>
          <a:lstStyle>
            <a:lvl1pPr defTabSz="822325">
              <a:defRPr>
                <a:solidFill>
                  <a:schemeClr val="tx1"/>
                </a:solidFill>
                <a:latin typeface="Arial Black" panose="020B0A04020102020204" pitchFamily="34" charset="0"/>
              </a:defRPr>
            </a:lvl1pPr>
            <a:lvl2pPr marL="742950" indent="-285750" defTabSz="822325">
              <a:defRPr>
                <a:solidFill>
                  <a:schemeClr val="tx1"/>
                </a:solidFill>
                <a:latin typeface="Arial Black" panose="020B0A04020102020204" pitchFamily="34" charset="0"/>
              </a:defRPr>
            </a:lvl2pPr>
            <a:lvl3pPr marL="1143000" indent="-228600" defTabSz="822325">
              <a:defRPr>
                <a:solidFill>
                  <a:schemeClr val="tx1"/>
                </a:solidFill>
                <a:latin typeface="Arial Black" panose="020B0A04020102020204" pitchFamily="34" charset="0"/>
              </a:defRPr>
            </a:lvl3pPr>
            <a:lvl4pPr marL="1600200" indent="-228600" defTabSz="822325">
              <a:defRPr>
                <a:solidFill>
                  <a:schemeClr val="tx1"/>
                </a:solidFill>
                <a:latin typeface="Arial Black" panose="020B0A04020102020204" pitchFamily="34" charset="0"/>
              </a:defRPr>
            </a:lvl4pPr>
            <a:lvl5pPr marL="2057400" indent="-228600" defTabSz="822325">
              <a:defRPr>
                <a:solidFill>
                  <a:schemeClr val="tx1"/>
                </a:solidFill>
                <a:latin typeface="Arial Black" panose="020B0A04020102020204" pitchFamily="34" charset="0"/>
              </a:defRPr>
            </a:lvl5pPr>
            <a:lvl6pPr marL="2514600" indent="-228600" defTabSz="822325" eaLnBrk="0" fontAlgn="base" hangingPunct="0">
              <a:spcBef>
                <a:spcPct val="0"/>
              </a:spcBef>
              <a:spcAft>
                <a:spcPct val="0"/>
              </a:spcAft>
              <a:defRPr>
                <a:solidFill>
                  <a:schemeClr val="tx1"/>
                </a:solidFill>
                <a:latin typeface="Arial Black" panose="020B0A04020102020204" pitchFamily="34" charset="0"/>
              </a:defRPr>
            </a:lvl6pPr>
            <a:lvl7pPr marL="2971800" indent="-228600" defTabSz="822325" eaLnBrk="0" fontAlgn="base" hangingPunct="0">
              <a:spcBef>
                <a:spcPct val="0"/>
              </a:spcBef>
              <a:spcAft>
                <a:spcPct val="0"/>
              </a:spcAft>
              <a:defRPr>
                <a:solidFill>
                  <a:schemeClr val="tx1"/>
                </a:solidFill>
                <a:latin typeface="Arial Black" panose="020B0A04020102020204" pitchFamily="34" charset="0"/>
              </a:defRPr>
            </a:lvl7pPr>
            <a:lvl8pPr marL="3429000" indent="-228600" defTabSz="822325" eaLnBrk="0" fontAlgn="base" hangingPunct="0">
              <a:spcBef>
                <a:spcPct val="0"/>
              </a:spcBef>
              <a:spcAft>
                <a:spcPct val="0"/>
              </a:spcAft>
              <a:defRPr>
                <a:solidFill>
                  <a:schemeClr val="tx1"/>
                </a:solidFill>
                <a:latin typeface="Arial Black" panose="020B0A04020102020204" pitchFamily="34" charset="0"/>
              </a:defRPr>
            </a:lvl8pPr>
            <a:lvl9pPr marL="3886200" indent="-228600" defTabSz="822325" eaLnBrk="0" fontAlgn="base" hangingPunct="0">
              <a:spcBef>
                <a:spcPct val="0"/>
              </a:spcBef>
              <a:spcAft>
                <a:spcPct val="0"/>
              </a:spcAft>
              <a:defRPr>
                <a:solidFill>
                  <a:schemeClr val="tx1"/>
                </a:solidFill>
                <a:latin typeface="Arial Black" panose="020B0A04020102020204" pitchFamily="34" charset="0"/>
              </a:defRPr>
            </a:lvl9pPr>
          </a:lstStyle>
          <a:p>
            <a:pPr algn="ctr"/>
            <a:r>
              <a:rPr lang="en-US" altLang="en-US" sz="2900">
                <a:latin typeface="Gill Sans" charset="0"/>
                <a:sym typeface="Gill Sans" charset="0"/>
              </a:rPr>
              <a:t>Sin</a:t>
            </a:r>
          </a:p>
        </p:txBody>
      </p:sp>
      <p:sp>
        <p:nvSpPr>
          <p:cNvPr id="196626" name="AutoShape 18"/>
          <p:cNvSpPr>
            <a:spLocks/>
          </p:cNvSpPr>
          <p:nvPr/>
        </p:nvSpPr>
        <p:spPr bwMode="auto">
          <a:xfrm>
            <a:off x="5497513" y="5040313"/>
            <a:ext cx="1681162" cy="1681162"/>
          </a:xfrm>
          <a:custGeom>
            <a:avLst/>
            <a:gdLst/>
            <a:ahLst/>
            <a:cxnLst/>
            <a:rect l="0" t="0" r="r" b="b"/>
            <a:pathLst>
              <a:path w="22712" h="23880">
                <a:moveTo>
                  <a:pt x="11356" y="0"/>
                </a:moveTo>
                <a:lnTo>
                  <a:pt x="14693" y="7110"/>
                </a:lnTo>
                <a:lnTo>
                  <a:pt x="22156" y="8250"/>
                </a:lnTo>
                <a:lnTo>
                  <a:pt x="16756" y="13785"/>
                </a:lnTo>
                <a:lnTo>
                  <a:pt x="18031" y="21600"/>
                </a:lnTo>
                <a:lnTo>
                  <a:pt x="11356" y="17910"/>
                </a:lnTo>
                <a:lnTo>
                  <a:pt x="4681" y="21600"/>
                </a:lnTo>
                <a:lnTo>
                  <a:pt x="5956" y="13785"/>
                </a:lnTo>
                <a:lnTo>
                  <a:pt x="556" y="8250"/>
                </a:lnTo>
                <a:lnTo>
                  <a:pt x="8019" y="7110"/>
                </a:lnTo>
                <a:lnTo>
                  <a:pt x="11356" y="0"/>
                </a:lnTo>
                <a:close/>
                <a:moveTo>
                  <a:pt x="11356" y="0"/>
                </a:moveTo>
              </a:path>
            </a:pathLst>
          </a:custGeom>
          <a:solidFill>
            <a:schemeClr val="accent1"/>
          </a:solidFill>
          <a:ln w="25400">
            <a:solidFill>
              <a:srgbClr val="000000"/>
            </a:solidFill>
            <a:miter lim="800000"/>
            <a:headEnd/>
            <a:tailEnd/>
          </a:ln>
        </p:spPr>
        <p:txBody>
          <a:bodyPr lIns="0" tIns="0" rIns="0" bIns="0" anchor="ctr"/>
          <a:lstStyle/>
          <a:p>
            <a:pPr algn="ctr" defTabSz="822325">
              <a:defRPr/>
            </a:pPr>
            <a:r>
              <a:rPr lang="en-US" sz="5800">
                <a:effectLst>
                  <a:outerShdw blurRad="38100" dist="38100" dir="2700000" algn="tl">
                    <a:srgbClr val="FFFFFF"/>
                  </a:outerShdw>
                </a:effectLst>
                <a:latin typeface="Gill Sans" charset="0"/>
                <a:sym typeface="Gill Sans" charset="0"/>
              </a:rPr>
              <a:t>?</a:t>
            </a:r>
          </a:p>
        </p:txBody>
      </p:sp>
      <p:sp>
        <p:nvSpPr>
          <p:cNvPr id="196627" name="Rectangle 19"/>
          <p:cNvSpPr>
            <a:spLocks/>
          </p:cNvSpPr>
          <p:nvPr/>
        </p:nvSpPr>
        <p:spPr bwMode="auto">
          <a:xfrm>
            <a:off x="892175" y="1635125"/>
            <a:ext cx="3508375" cy="4811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defTabSz="822325">
              <a:defRPr>
                <a:solidFill>
                  <a:schemeClr val="tx1"/>
                </a:solidFill>
                <a:latin typeface="Arial Black" panose="020B0A04020102020204" pitchFamily="34" charset="0"/>
              </a:defRPr>
            </a:lvl1pPr>
            <a:lvl2pPr marL="742950" indent="-285750" defTabSz="822325">
              <a:defRPr>
                <a:solidFill>
                  <a:schemeClr val="tx1"/>
                </a:solidFill>
                <a:latin typeface="Arial Black" panose="020B0A04020102020204" pitchFamily="34" charset="0"/>
              </a:defRPr>
            </a:lvl2pPr>
            <a:lvl3pPr marL="1143000" indent="-228600" defTabSz="822325">
              <a:defRPr>
                <a:solidFill>
                  <a:schemeClr val="tx1"/>
                </a:solidFill>
                <a:latin typeface="Arial Black" panose="020B0A04020102020204" pitchFamily="34" charset="0"/>
              </a:defRPr>
            </a:lvl3pPr>
            <a:lvl4pPr marL="1600200" indent="-228600" defTabSz="822325">
              <a:defRPr>
                <a:solidFill>
                  <a:schemeClr val="tx1"/>
                </a:solidFill>
                <a:latin typeface="Arial Black" panose="020B0A04020102020204" pitchFamily="34" charset="0"/>
              </a:defRPr>
            </a:lvl4pPr>
            <a:lvl5pPr marL="2057400" indent="-228600" defTabSz="822325">
              <a:defRPr>
                <a:solidFill>
                  <a:schemeClr val="tx1"/>
                </a:solidFill>
                <a:latin typeface="Arial Black" panose="020B0A04020102020204" pitchFamily="34" charset="0"/>
              </a:defRPr>
            </a:lvl5pPr>
            <a:lvl6pPr marL="2514600" indent="-228600" defTabSz="822325" eaLnBrk="0" fontAlgn="base" hangingPunct="0">
              <a:spcBef>
                <a:spcPct val="0"/>
              </a:spcBef>
              <a:spcAft>
                <a:spcPct val="0"/>
              </a:spcAft>
              <a:defRPr>
                <a:solidFill>
                  <a:schemeClr val="tx1"/>
                </a:solidFill>
                <a:latin typeface="Arial Black" panose="020B0A04020102020204" pitchFamily="34" charset="0"/>
              </a:defRPr>
            </a:lvl6pPr>
            <a:lvl7pPr marL="2971800" indent="-228600" defTabSz="822325" eaLnBrk="0" fontAlgn="base" hangingPunct="0">
              <a:spcBef>
                <a:spcPct val="0"/>
              </a:spcBef>
              <a:spcAft>
                <a:spcPct val="0"/>
              </a:spcAft>
              <a:defRPr>
                <a:solidFill>
                  <a:schemeClr val="tx1"/>
                </a:solidFill>
                <a:latin typeface="Arial Black" panose="020B0A04020102020204" pitchFamily="34" charset="0"/>
              </a:defRPr>
            </a:lvl7pPr>
            <a:lvl8pPr marL="3429000" indent="-228600" defTabSz="822325" eaLnBrk="0" fontAlgn="base" hangingPunct="0">
              <a:spcBef>
                <a:spcPct val="0"/>
              </a:spcBef>
              <a:spcAft>
                <a:spcPct val="0"/>
              </a:spcAft>
              <a:defRPr>
                <a:solidFill>
                  <a:schemeClr val="tx1"/>
                </a:solidFill>
                <a:latin typeface="Arial Black" panose="020B0A04020102020204" pitchFamily="34" charset="0"/>
              </a:defRPr>
            </a:lvl8pPr>
            <a:lvl9pPr marL="3886200" indent="-228600" defTabSz="822325" eaLnBrk="0" fontAlgn="base" hangingPunct="0">
              <a:spcBef>
                <a:spcPct val="0"/>
              </a:spcBef>
              <a:spcAft>
                <a:spcPct val="0"/>
              </a:spcAft>
              <a:defRPr>
                <a:solidFill>
                  <a:schemeClr val="tx1"/>
                </a:solidFill>
                <a:latin typeface="Arial Black" panose="020B0A04020102020204" pitchFamily="34" charset="0"/>
              </a:defRPr>
            </a:lvl9pPr>
          </a:lstStyle>
          <a:p>
            <a:pPr>
              <a:spcBef>
                <a:spcPts val="1625"/>
              </a:spcBef>
              <a:buSzPct val="171000"/>
              <a:buFont typeface="Thonburi" charset="0"/>
              <a:buChar char="•"/>
            </a:pPr>
            <a:r>
              <a:rPr lang="en-US" altLang="en-US" sz="2900">
                <a:solidFill>
                  <a:schemeClr val="accent1"/>
                </a:solidFill>
                <a:latin typeface="Gill Sans" charset="0"/>
                <a:sym typeface="Gill Sans" charset="0"/>
              </a:rPr>
              <a:t>Use Genetic Programming (GP) as a directed search for inverse equation</a:t>
            </a:r>
          </a:p>
          <a:p>
            <a:pPr>
              <a:spcBef>
                <a:spcPts val="1625"/>
              </a:spcBef>
              <a:buSzPct val="171000"/>
              <a:buFont typeface="Thonburi" charset="0"/>
              <a:buChar char="•"/>
            </a:pPr>
            <a:r>
              <a:rPr lang="en-US" altLang="en-US" sz="2900">
                <a:solidFill>
                  <a:schemeClr val="accent1"/>
                </a:solidFill>
                <a:latin typeface="Gill Sans" charset="0"/>
                <a:sym typeface="Gill Sans" charset="0"/>
              </a:rPr>
              <a:t>Fitness based on forward equation</a:t>
            </a:r>
          </a:p>
        </p:txBody>
      </p:sp>
    </p:spTree>
  </p:cSld>
  <p:clrMapOvr>
    <a:masterClrMapping/>
  </p:clrMapOvr>
  <p:transition>
    <p:push dir="u"/>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16" fill="hold" grpId="0" nodeType="clickEffect">
                                  <p:stCondLst>
                                    <p:cond delay="0"/>
                                  </p:stCondLst>
                                  <p:iterate>
                                    <p:tmPct val="10000"/>
                                  </p:iterate>
                                  <p:childTnLst>
                                    <p:set>
                                      <p:cBhvr>
                                        <p:cTn id="6" dur="1" fill="hold">
                                          <p:stCondLst>
                                            <p:cond delay="0"/>
                                          </p:stCondLst>
                                        </p:cTn>
                                        <p:tgtEl>
                                          <p:spTgt spid="196627"/>
                                        </p:tgtEl>
                                        <p:attrNameLst>
                                          <p:attrName>style.visibility</p:attrName>
                                        </p:attrNameLst>
                                      </p:cBhvr>
                                      <p:to>
                                        <p:strVal val="visible"/>
                                      </p:to>
                                    </p:set>
                                    <p:anim calcmode="lin" valueType="num">
                                      <p:cBhvr>
                                        <p:cTn id="7" dur="75" fill="hold"/>
                                        <p:tgtEl>
                                          <p:spTgt spid="196627"/>
                                        </p:tgtEl>
                                        <p:attrNameLst>
                                          <p:attrName>ppt_w</p:attrName>
                                        </p:attrNameLst>
                                      </p:cBhvr>
                                      <p:tavLst>
                                        <p:tav tm="0">
                                          <p:val>
                                            <p:fltVal val="0"/>
                                          </p:val>
                                        </p:tav>
                                        <p:tav tm="100000">
                                          <p:val>
                                            <p:strVal val="#ppt_w"/>
                                          </p:val>
                                        </p:tav>
                                      </p:tavLst>
                                    </p:anim>
                                    <p:anim calcmode="lin" valueType="num">
                                      <p:cBhvr>
                                        <p:cTn id="8" dur="75" fill="hold"/>
                                        <p:tgtEl>
                                          <p:spTgt spid="196627"/>
                                        </p:tgtEl>
                                        <p:attrNameLst>
                                          <p:attrName>ppt_h</p:attrName>
                                        </p:attrNameLst>
                                      </p:cBhvr>
                                      <p:tavLst>
                                        <p:tav tm="0">
                                          <p:val>
                                            <p:fltVal val="0"/>
                                          </p:val>
                                        </p:tav>
                                        <p:tav tm="100000">
                                          <p:val>
                                            <p:strVal val="#ppt_h"/>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0" presetClass="entr" presetSubtype="205921340" fill="hold" nodeType="clickEffect">
                                  <p:stCondLst>
                                    <p:cond delay="0"/>
                                  </p:stCondLst>
                                  <p:childTnLst>
                                    <p:set>
                                      <p:cBhvr>
                                        <p:cTn id="12" dur="1" fill="hold">
                                          <p:stCondLst>
                                            <p:cond delay="499"/>
                                          </p:stCondLst>
                                        </p:cTn>
                                        <p:tgtEl>
                                          <p:spTgt spid="2"/>
                                        </p:tgtEl>
                                        <p:attrNameLst>
                                          <p:attrName>style.visibility</p:attrName>
                                        </p:attrNameLst>
                                      </p:cBhvr>
                                      <p:to>
                                        <p:strVal val="visible"/>
                                      </p:to>
                                    </p:set>
                                  </p:childTnLst>
                                </p:cTn>
                              </p:par>
                            </p:childTnLst>
                          </p:cTn>
                        </p:par>
                        <p:par>
                          <p:cTn id="13" fill="hold" nodeType="afterGroup">
                            <p:stCondLst>
                              <p:cond delay="500"/>
                            </p:stCondLst>
                            <p:childTnLst>
                              <p:par>
                                <p:cTn id="14" presetID="15" presetClass="entr" presetSubtype="0" fill="hold" grpId="0" nodeType="afterEffect">
                                  <p:stCondLst>
                                    <p:cond delay="0"/>
                                  </p:stCondLst>
                                  <p:childTnLst>
                                    <p:set>
                                      <p:cBhvr>
                                        <p:cTn id="15" dur="1" fill="hold">
                                          <p:stCondLst>
                                            <p:cond delay="0"/>
                                          </p:stCondLst>
                                        </p:cTn>
                                        <p:tgtEl>
                                          <p:spTgt spid="196616"/>
                                        </p:tgtEl>
                                        <p:attrNameLst>
                                          <p:attrName>style.visibility</p:attrName>
                                        </p:attrNameLst>
                                      </p:cBhvr>
                                      <p:to>
                                        <p:strVal val="visible"/>
                                      </p:to>
                                    </p:set>
                                    <p:anim calcmode="lin" valueType="num">
                                      <p:cBhvr>
                                        <p:cTn id="16" dur="1000" fill="hold"/>
                                        <p:tgtEl>
                                          <p:spTgt spid="196616"/>
                                        </p:tgtEl>
                                        <p:attrNameLst>
                                          <p:attrName>ppt_w</p:attrName>
                                        </p:attrNameLst>
                                      </p:cBhvr>
                                      <p:tavLst>
                                        <p:tav tm="0">
                                          <p:val>
                                            <p:fltVal val="0"/>
                                          </p:val>
                                        </p:tav>
                                        <p:tav tm="100000">
                                          <p:val>
                                            <p:strVal val="#ppt_w"/>
                                          </p:val>
                                        </p:tav>
                                      </p:tavLst>
                                    </p:anim>
                                    <p:anim calcmode="lin" valueType="num">
                                      <p:cBhvr>
                                        <p:cTn id="17" dur="1000" fill="hold"/>
                                        <p:tgtEl>
                                          <p:spTgt spid="196616"/>
                                        </p:tgtEl>
                                        <p:attrNameLst>
                                          <p:attrName>ppt_h</p:attrName>
                                        </p:attrNameLst>
                                      </p:cBhvr>
                                      <p:tavLst>
                                        <p:tav tm="0">
                                          <p:val>
                                            <p:fltVal val="0"/>
                                          </p:val>
                                        </p:tav>
                                        <p:tav tm="100000">
                                          <p:val>
                                            <p:strVal val="#ppt_h"/>
                                          </p:val>
                                        </p:tav>
                                      </p:tavLst>
                                    </p:anim>
                                    <p:anim calcmode="lin" valueType="num">
                                      <p:cBhvr>
                                        <p:cTn id="18" dur="1000" fill="hold"/>
                                        <p:tgtEl>
                                          <p:spTgt spid="196616"/>
                                        </p:tgtEl>
                                        <p:attrNameLst>
                                          <p:attrName>ppt_x</p:attrName>
                                        </p:attrNameLst>
                                      </p:cBhvr>
                                      <p:tavLst>
                                        <p:tav tm="0" fmla="#ppt_x+(cos(-2*pi*(1-$))*-#ppt_x-sin(-2*pi*(1-$))*(1-#ppt_y))*(1-$)">
                                          <p:val>
                                            <p:fltVal val="0"/>
                                          </p:val>
                                        </p:tav>
                                        <p:tav tm="100000">
                                          <p:val>
                                            <p:fltVal val="1"/>
                                          </p:val>
                                        </p:tav>
                                      </p:tavLst>
                                    </p:anim>
                                    <p:anim calcmode="lin" valueType="num">
                                      <p:cBhvr>
                                        <p:cTn id="19" dur="1000" fill="hold"/>
                                        <p:tgtEl>
                                          <p:spTgt spid="196616"/>
                                        </p:tgtEl>
                                        <p:attrNameLst>
                                          <p:attrName>ppt_y</p:attrName>
                                        </p:attrNameLst>
                                      </p:cBhvr>
                                      <p:tavLst>
                                        <p:tav tm="0" fmla="#ppt_y+(sin(-2*pi*(1-$))*-#ppt_x+cos(-2*pi*(1-$))*(1-#ppt_y))*(1-$)">
                                          <p:val>
                                            <p:fltVal val="0"/>
                                          </p:val>
                                        </p:tav>
                                        <p:tav tm="100000">
                                          <p:val>
                                            <p:fltVal val="1"/>
                                          </p:val>
                                        </p:tav>
                                      </p:tavLst>
                                    </p:anim>
                                  </p:childTnLst>
                                </p:cTn>
                              </p:par>
                            </p:childTnLst>
                          </p:cTn>
                        </p:par>
                        <p:par>
                          <p:cTn id="20" fill="hold" nodeType="afterGroup">
                            <p:stCondLst>
                              <p:cond delay="1500"/>
                            </p:stCondLst>
                            <p:childTnLst>
                              <p:par>
                                <p:cTn id="21" presetID="15" presetClass="entr" presetSubtype="0" fill="hold" grpId="0" nodeType="afterEffect">
                                  <p:stCondLst>
                                    <p:cond delay="0"/>
                                  </p:stCondLst>
                                  <p:childTnLst>
                                    <p:set>
                                      <p:cBhvr>
                                        <p:cTn id="22" dur="1" fill="hold">
                                          <p:stCondLst>
                                            <p:cond delay="0"/>
                                          </p:stCondLst>
                                        </p:cTn>
                                        <p:tgtEl>
                                          <p:spTgt spid="196617"/>
                                        </p:tgtEl>
                                        <p:attrNameLst>
                                          <p:attrName>style.visibility</p:attrName>
                                        </p:attrNameLst>
                                      </p:cBhvr>
                                      <p:to>
                                        <p:strVal val="visible"/>
                                      </p:to>
                                    </p:set>
                                    <p:anim calcmode="lin" valueType="num">
                                      <p:cBhvr>
                                        <p:cTn id="23" dur="1000" fill="hold"/>
                                        <p:tgtEl>
                                          <p:spTgt spid="196617"/>
                                        </p:tgtEl>
                                        <p:attrNameLst>
                                          <p:attrName>ppt_w</p:attrName>
                                        </p:attrNameLst>
                                      </p:cBhvr>
                                      <p:tavLst>
                                        <p:tav tm="0">
                                          <p:val>
                                            <p:fltVal val="0"/>
                                          </p:val>
                                        </p:tav>
                                        <p:tav tm="100000">
                                          <p:val>
                                            <p:strVal val="#ppt_w"/>
                                          </p:val>
                                        </p:tav>
                                      </p:tavLst>
                                    </p:anim>
                                    <p:anim calcmode="lin" valueType="num">
                                      <p:cBhvr>
                                        <p:cTn id="24" dur="1000" fill="hold"/>
                                        <p:tgtEl>
                                          <p:spTgt spid="196617"/>
                                        </p:tgtEl>
                                        <p:attrNameLst>
                                          <p:attrName>ppt_h</p:attrName>
                                        </p:attrNameLst>
                                      </p:cBhvr>
                                      <p:tavLst>
                                        <p:tav tm="0">
                                          <p:val>
                                            <p:fltVal val="0"/>
                                          </p:val>
                                        </p:tav>
                                        <p:tav tm="100000">
                                          <p:val>
                                            <p:strVal val="#ppt_h"/>
                                          </p:val>
                                        </p:tav>
                                      </p:tavLst>
                                    </p:anim>
                                    <p:anim calcmode="lin" valueType="num">
                                      <p:cBhvr>
                                        <p:cTn id="25" dur="1000" fill="hold"/>
                                        <p:tgtEl>
                                          <p:spTgt spid="196617"/>
                                        </p:tgtEl>
                                        <p:attrNameLst>
                                          <p:attrName>ppt_x</p:attrName>
                                        </p:attrNameLst>
                                      </p:cBhvr>
                                      <p:tavLst>
                                        <p:tav tm="0" fmla="#ppt_x+(cos(-2*pi*(1-$))*-#ppt_x-sin(-2*pi*(1-$))*(1-#ppt_y))*(1-$)">
                                          <p:val>
                                            <p:fltVal val="0"/>
                                          </p:val>
                                        </p:tav>
                                        <p:tav tm="100000">
                                          <p:val>
                                            <p:fltVal val="1"/>
                                          </p:val>
                                        </p:tav>
                                      </p:tavLst>
                                    </p:anim>
                                    <p:anim calcmode="lin" valueType="num">
                                      <p:cBhvr>
                                        <p:cTn id="26" dur="1000" fill="hold"/>
                                        <p:tgtEl>
                                          <p:spTgt spid="196617"/>
                                        </p:tgtEl>
                                        <p:attrNameLst>
                                          <p:attrName>ppt_y</p:attrName>
                                        </p:attrNameLst>
                                      </p:cBhvr>
                                      <p:tavLst>
                                        <p:tav tm="0" fmla="#ppt_y+(sin(-2*pi*(1-$))*-#ppt_x+cos(-2*pi*(1-$))*(1-#ppt_y))*(1-$)">
                                          <p:val>
                                            <p:fltVal val="0"/>
                                          </p:val>
                                        </p:tav>
                                        <p:tav tm="100000">
                                          <p:val>
                                            <p:fltVal val="1"/>
                                          </p:val>
                                        </p:tav>
                                      </p:tavLst>
                                    </p:anim>
                                  </p:childTnLst>
                                </p:cTn>
                              </p:par>
                            </p:childTnLst>
                          </p:cTn>
                        </p:par>
                        <p:par>
                          <p:cTn id="27" fill="hold" nodeType="afterGroup">
                            <p:stCondLst>
                              <p:cond delay="2500"/>
                            </p:stCondLst>
                            <p:childTnLst>
                              <p:par>
                                <p:cTn id="28" presetID="15" presetClass="entr" presetSubtype="0" fill="hold" grpId="0" nodeType="afterEffect">
                                  <p:stCondLst>
                                    <p:cond delay="0"/>
                                  </p:stCondLst>
                                  <p:childTnLst>
                                    <p:set>
                                      <p:cBhvr>
                                        <p:cTn id="29" dur="1" fill="hold">
                                          <p:stCondLst>
                                            <p:cond delay="0"/>
                                          </p:stCondLst>
                                        </p:cTn>
                                        <p:tgtEl>
                                          <p:spTgt spid="196618"/>
                                        </p:tgtEl>
                                        <p:attrNameLst>
                                          <p:attrName>style.visibility</p:attrName>
                                        </p:attrNameLst>
                                      </p:cBhvr>
                                      <p:to>
                                        <p:strVal val="visible"/>
                                      </p:to>
                                    </p:set>
                                    <p:anim calcmode="lin" valueType="num">
                                      <p:cBhvr>
                                        <p:cTn id="30" dur="1000" fill="hold"/>
                                        <p:tgtEl>
                                          <p:spTgt spid="196618"/>
                                        </p:tgtEl>
                                        <p:attrNameLst>
                                          <p:attrName>ppt_w</p:attrName>
                                        </p:attrNameLst>
                                      </p:cBhvr>
                                      <p:tavLst>
                                        <p:tav tm="0">
                                          <p:val>
                                            <p:fltVal val="0"/>
                                          </p:val>
                                        </p:tav>
                                        <p:tav tm="100000">
                                          <p:val>
                                            <p:strVal val="#ppt_w"/>
                                          </p:val>
                                        </p:tav>
                                      </p:tavLst>
                                    </p:anim>
                                    <p:anim calcmode="lin" valueType="num">
                                      <p:cBhvr>
                                        <p:cTn id="31" dur="1000" fill="hold"/>
                                        <p:tgtEl>
                                          <p:spTgt spid="196618"/>
                                        </p:tgtEl>
                                        <p:attrNameLst>
                                          <p:attrName>ppt_h</p:attrName>
                                        </p:attrNameLst>
                                      </p:cBhvr>
                                      <p:tavLst>
                                        <p:tav tm="0">
                                          <p:val>
                                            <p:fltVal val="0"/>
                                          </p:val>
                                        </p:tav>
                                        <p:tav tm="100000">
                                          <p:val>
                                            <p:strVal val="#ppt_h"/>
                                          </p:val>
                                        </p:tav>
                                      </p:tavLst>
                                    </p:anim>
                                    <p:anim calcmode="lin" valueType="num">
                                      <p:cBhvr>
                                        <p:cTn id="32" dur="1000" fill="hold"/>
                                        <p:tgtEl>
                                          <p:spTgt spid="196618"/>
                                        </p:tgtEl>
                                        <p:attrNameLst>
                                          <p:attrName>ppt_x</p:attrName>
                                        </p:attrNameLst>
                                      </p:cBhvr>
                                      <p:tavLst>
                                        <p:tav tm="0" fmla="#ppt_x+(cos(-2*pi*(1-$))*-#ppt_x-sin(-2*pi*(1-$))*(1-#ppt_y))*(1-$)">
                                          <p:val>
                                            <p:fltVal val="0"/>
                                          </p:val>
                                        </p:tav>
                                        <p:tav tm="100000">
                                          <p:val>
                                            <p:fltVal val="1"/>
                                          </p:val>
                                        </p:tav>
                                      </p:tavLst>
                                    </p:anim>
                                    <p:anim calcmode="lin" valueType="num">
                                      <p:cBhvr>
                                        <p:cTn id="33" dur="1000" fill="hold"/>
                                        <p:tgtEl>
                                          <p:spTgt spid="196618"/>
                                        </p:tgtEl>
                                        <p:attrNameLst>
                                          <p:attrName>ppt_y</p:attrName>
                                        </p:attrNameLst>
                                      </p:cBhvr>
                                      <p:tavLst>
                                        <p:tav tm="0" fmla="#ppt_y+(sin(-2*pi*(1-$))*-#ppt_x+cos(-2*pi*(1-$))*(1-#ppt_y))*(1-$)">
                                          <p:val>
                                            <p:fltVal val="0"/>
                                          </p:val>
                                        </p:tav>
                                        <p:tav tm="100000">
                                          <p:val>
                                            <p:fltVal val="1"/>
                                          </p:val>
                                        </p:tav>
                                      </p:tavLst>
                                    </p:anim>
                                  </p:childTnLst>
                                </p:cTn>
                              </p:par>
                            </p:childTnLst>
                          </p:cTn>
                        </p:par>
                        <p:par>
                          <p:cTn id="34" fill="hold" nodeType="afterGroup">
                            <p:stCondLst>
                              <p:cond delay="3500"/>
                            </p:stCondLst>
                            <p:childTnLst>
                              <p:par>
                                <p:cTn id="35" presetID="15" presetClass="entr" presetSubtype="0" fill="hold" grpId="0" nodeType="afterEffect">
                                  <p:stCondLst>
                                    <p:cond delay="0"/>
                                  </p:stCondLst>
                                  <p:childTnLst>
                                    <p:set>
                                      <p:cBhvr>
                                        <p:cTn id="36" dur="1" fill="hold">
                                          <p:stCondLst>
                                            <p:cond delay="0"/>
                                          </p:stCondLst>
                                        </p:cTn>
                                        <p:tgtEl>
                                          <p:spTgt spid="196619"/>
                                        </p:tgtEl>
                                        <p:attrNameLst>
                                          <p:attrName>style.visibility</p:attrName>
                                        </p:attrNameLst>
                                      </p:cBhvr>
                                      <p:to>
                                        <p:strVal val="visible"/>
                                      </p:to>
                                    </p:set>
                                    <p:anim calcmode="lin" valueType="num">
                                      <p:cBhvr>
                                        <p:cTn id="37" dur="1000" fill="hold"/>
                                        <p:tgtEl>
                                          <p:spTgt spid="196619"/>
                                        </p:tgtEl>
                                        <p:attrNameLst>
                                          <p:attrName>ppt_w</p:attrName>
                                        </p:attrNameLst>
                                      </p:cBhvr>
                                      <p:tavLst>
                                        <p:tav tm="0">
                                          <p:val>
                                            <p:fltVal val="0"/>
                                          </p:val>
                                        </p:tav>
                                        <p:tav tm="100000">
                                          <p:val>
                                            <p:strVal val="#ppt_w"/>
                                          </p:val>
                                        </p:tav>
                                      </p:tavLst>
                                    </p:anim>
                                    <p:anim calcmode="lin" valueType="num">
                                      <p:cBhvr>
                                        <p:cTn id="38" dur="1000" fill="hold"/>
                                        <p:tgtEl>
                                          <p:spTgt spid="196619"/>
                                        </p:tgtEl>
                                        <p:attrNameLst>
                                          <p:attrName>ppt_h</p:attrName>
                                        </p:attrNameLst>
                                      </p:cBhvr>
                                      <p:tavLst>
                                        <p:tav tm="0">
                                          <p:val>
                                            <p:fltVal val="0"/>
                                          </p:val>
                                        </p:tav>
                                        <p:tav tm="100000">
                                          <p:val>
                                            <p:strVal val="#ppt_h"/>
                                          </p:val>
                                        </p:tav>
                                      </p:tavLst>
                                    </p:anim>
                                    <p:anim calcmode="lin" valueType="num">
                                      <p:cBhvr>
                                        <p:cTn id="39" dur="1000" fill="hold"/>
                                        <p:tgtEl>
                                          <p:spTgt spid="196619"/>
                                        </p:tgtEl>
                                        <p:attrNameLst>
                                          <p:attrName>ppt_x</p:attrName>
                                        </p:attrNameLst>
                                      </p:cBhvr>
                                      <p:tavLst>
                                        <p:tav tm="0" fmla="#ppt_x+(cos(-2*pi*(1-$))*-#ppt_x-sin(-2*pi*(1-$))*(1-#ppt_y))*(1-$)">
                                          <p:val>
                                            <p:fltVal val="0"/>
                                          </p:val>
                                        </p:tav>
                                        <p:tav tm="100000">
                                          <p:val>
                                            <p:fltVal val="1"/>
                                          </p:val>
                                        </p:tav>
                                      </p:tavLst>
                                    </p:anim>
                                    <p:anim calcmode="lin" valueType="num">
                                      <p:cBhvr>
                                        <p:cTn id="40" dur="1000" fill="hold"/>
                                        <p:tgtEl>
                                          <p:spTgt spid="196619"/>
                                        </p:tgtEl>
                                        <p:attrNameLst>
                                          <p:attrName>ppt_y</p:attrName>
                                        </p:attrNameLst>
                                      </p:cBhvr>
                                      <p:tavLst>
                                        <p:tav tm="0" fmla="#ppt_y+(sin(-2*pi*(1-$))*-#ppt_x+cos(-2*pi*(1-$))*(1-#ppt_y))*(1-$)">
                                          <p:val>
                                            <p:fltVal val="0"/>
                                          </p:val>
                                        </p:tav>
                                        <p:tav tm="100000">
                                          <p:val>
                                            <p:fltVal val="1"/>
                                          </p:val>
                                        </p:tav>
                                      </p:tavLst>
                                    </p:anim>
                                  </p:childTnLst>
                                </p:cTn>
                              </p:par>
                            </p:childTnLst>
                          </p:cTn>
                        </p:par>
                        <p:par>
                          <p:cTn id="41" fill="hold" nodeType="afterGroup">
                            <p:stCondLst>
                              <p:cond delay="4500"/>
                            </p:stCondLst>
                            <p:childTnLst>
                              <p:par>
                                <p:cTn id="42" presetID="15" presetClass="entr" presetSubtype="0" fill="hold" grpId="0" nodeType="afterEffect">
                                  <p:stCondLst>
                                    <p:cond delay="0"/>
                                  </p:stCondLst>
                                  <p:childTnLst>
                                    <p:set>
                                      <p:cBhvr>
                                        <p:cTn id="43" dur="1" fill="hold">
                                          <p:stCondLst>
                                            <p:cond delay="0"/>
                                          </p:stCondLst>
                                        </p:cTn>
                                        <p:tgtEl>
                                          <p:spTgt spid="196620"/>
                                        </p:tgtEl>
                                        <p:attrNameLst>
                                          <p:attrName>style.visibility</p:attrName>
                                        </p:attrNameLst>
                                      </p:cBhvr>
                                      <p:to>
                                        <p:strVal val="visible"/>
                                      </p:to>
                                    </p:set>
                                    <p:anim calcmode="lin" valueType="num">
                                      <p:cBhvr>
                                        <p:cTn id="44" dur="1000" fill="hold"/>
                                        <p:tgtEl>
                                          <p:spTgt spid="196620"/>
                                        </p:tgtEl>
                                        <p:attrNameLst>
                                          <p:attrName>ppt_w</p:attrName>
                                        </p:attrNameLst>
                                      </p:cBhvr>
                                      <p:tavLst>
                                        <p:tav tm="0">
                                          <p:val>
                                            <p:fltVal val="0"/>
                                          </p:val>
                                        </p:tav>
                                        <p:tav tm="100000">
                                          <p:val>
                                            <p:strVal val="#ppt_w"/>
                                          </p:val>
                                        </p:tav>
                                      </p:tavLst>
                                    </p:anim>
                                    <p:anim calcmode="lin" valueType="num">
                                      <p:cBhvr>
                                        <p:cTn id="45" dur="1000" fill="hold"/>
                                        <p:tgtEl>
                                          <p:spTgt spid="196620"/>
                                        </p:tgtEl>
                                        <p:attrNameLst>
                                          <p:attrName>ppt_h</p:attrName>
                                        </p:attrNameLst>
                                      </p:cBhvr>
                                      <p:tavLst>
                                        <p:tav tm="0">
                                          <p:val>
                                            <p:fltVal val="0"/>
                                          </p:val>
                                        </p:tav>
                                        <p:tav tm="100000">
                                          <p:val>
                                            <p:strVal val="#ppt_h"/>
                                          </p:val>
                                        </p:tav>
                                      </p:tavLst>
                                    </p:anim>
                                    <p:anim calcmode="lin" valueType="num">
                                      <p:cBhvr>
                                        <p:cTn id="46" dur="1000" fill="hold"/>
                                        <p:tgtEl>
                                          <p:spTgt spid="196620"/>
                                        </p:tgtEl>
                                        <p:attrNameLst>
                                          <p:attrName>ppt_x</p:attrName>
                                        </p:attrNameLst>
                                      </p:cBhvr>
                                      <p:tavLst>
                                        <p:tav tm="0" fmla="#ppt_x+(cos(-2*pi*(1-$))*-#ppt_x-sin(-2*pi*(1-$))*(1-#ppt_y))*(1-$)">
                                          <p:val>
                                            <p:fltVal val="0"/>
                                          </p:val>
                                        </p:tav>
                                        <p:tav tm="100000">
                                          <p:val>
                                            <p:fltVal val="1"/>
                                          </p:val>
                                        </p:tav>
                                      </p:tavLst>
                                    </p:anim>
                                    <p:anim calcmode="lin" valueType="num">
                                      <p:cBhvr>
                                        <p:cTn id="47" dur="1000" fill="hold"/>
                                        <p:tgtEl>
                                          <p:spTgt spid="196620"/>
                                        </p:tgtEl>
                                        <p:attrNameLst>
                                          <p:attrName>ppt_y</p:attrName>
                                        </p:attrNameLst>
                                      </p:cBhvr>
                                      <p:tavLst>
                                        <p:tav tm="0" fmla="#ppt_y+(sin(-2*pi*(1-$))*-#ppt_x+cos(-2*pi*(1-$))*(1-#ppt_y))*(1-$)">
                                          <p:val>
                                            <p:fltVal val="0"/>
                                          </p:val>
                                        </p:tav>
                                        <p:tav tm="100000">
                                          <p:val>
                                            <p:fltVal val="1"/>
                                          </p:val>
                                        </p:tav>
                                      </p:tavLst>
                                    </p:anim>
                                  </p:childTnLst>
                                </p:cTn>
                              </p:par>
                            </p:childTnLst>
                          </p:cTn>
                        </p:par>
                        <p:par>
                          <p:cTn id="48" fill="hold" nodeType="afterGroup">
                            <p:stCondLst>
                              <p:cond delay="5500"/>
                            </p:stCondLst>
                            <p:childTnLst>
                              <p:par>
                                <p:cTn id="49" presetID="15" presetClass="entr" presetSubtype="0" fill="hold" grpId="0" nodeType="afterEffect">
                                  <p:stCondLst>
                                    <p:cond delay="0"/>
                                  </p:stCondLst>
                                  <p:childTnLst>
                                    <p:set>
                                      <p:cBhvr>
                                        <p:cTn id="50" dur="1" fill="hold">
                                          <p:stCondLst>
                                            <p:cond delay="0"/>
                                          </p:stCondLst>
                                        </p:cTn>
                                        <p:tgtEl>
                                          <p:spTgt spid="196621"/>
                                        </p:tgtEl>
                                        <p:attrNameLst>
                                          <p:attrName>style.visibility</p:attrName>
                                        </p:attrNameLst>
                                      </p:cBhvr>
                                      <p:to>
                                        <p:strVal val="visible"/>
                                      </p:to>
                                    </p:set>
                                    <p:anim calcmode="lin" valueType="num">
                                      <p:cBhvr>
                                        <p:cTn id="51" dur="1000" fill="hold"/>
                                        <p:tgtEl>
                                          <p:spTgt spid="196621"/>
                                        </p:tgtEl>
                                        <p:attrNameLst>
                                          <p:attrName>ppt_w</p:attrName>
                                        </p:attrNameLst>
                                      </p:cBhvr>
                                      <p:tavLst>
                                        <p:tav tm="0">
                                          <p:val>
                                            <p:fltVal val="0"/>
                                          </p:val>
                                        </p:tav>
                                        <p:tav tm="100000">
                                          <p:val>
                                            <p:strVal val="#ppt_w"/>
                                          </p:val>
                                        </p:tav>
                                      </p:tavLst>
                                    </p:anim>
                                    <p:anim calcmode="lin" valueType="num">
                                      <p:cBhvr>
                                        <p:cTn id="52" dur="1000" fill="hold"/>
                                        <p:tgtEl>
                                          <p:spTgt spid="196621"/>
                                        </p:tgtEl>
                                        <p:attrNameLst>
                                          <p:attrName>ppt_h</p:attrName>
                                        </p:attrNameLst>
                                      </p:cBhvr>
                                      <p:tavLst>
                                        <p:tav tm="0">
                                          <p:val>
                                            <p:fltVal val="0"/>
                                          </p:val>
                                        </p:tav>
                                        <p:tav tm="100000">
                                          <p:val>
                                            <p:strVal val="#ppt_h"/>
                                          </p:val>
                                        </p:tav>
                                      </p:tavLst>
                                    </p:anim>
                                    <p:anim calcmode="lin" valueType="num">
                                      <p:cBhvr>
                                        <p:cTn id="53" dur="1000" fill="hold"/>
                                        <p:tgtEl>
                                          <p:spTgt spid="196621"/>
                                        </p:tgtEl>
                                        <p:attrNameLst>
                                          <p:attrName>ppt_x</p:attrName>
                                        </p:attrNameLst>
                                      </p:cBhvr>
                                      <p:tavLst>
                                        <p:tav tm="0" fmla="#ppt_x+(cos(-2*pi*(1-$))*-#ppt_x-sin(-2*pi*(1-$))*(1-#ppt_y))*(1-$)">
                                          <p:val>
                                            <p:fltVal val="0"/>
                                          </p:val>
                                        </p:tav>
                                        <p:tav tm="100000">
                                          <p:val>
                                            <p:fltVal val="1"/>
                                          </p:val>
                                        </p:tav>
                                      </p:tavLst>
                                    </p:anim>
                                    <p:anim calcmode="lin" valueType="num">
                                      <p:cBhvr>
                                        <p:cTn id="54" dur="1000" fill="hold"/>
                                        <p:tgtEl>
                                          <p:spTgt spid="196621"/>
                                        </p:tgtEl>
                                        <p:attrNameLst>
                                          <p:attrName>ppt_y</p:attrName>
                                        </p:attrNameLst>
                                      </p:cBhvr>
                                      <p:tavLst>
                                        <p:tav tm="0" fmla="#ppt_y+(sin(-2*pi*(1-$))*-#ppt_x+cos(-2*pi*(1-$))*(1-#ppt_y))*(1-$)">
                                          <p:val>
                                            <p:fltVal val="0"/>
                                          </p:val>
                                        </p:tav>
                                        <p:tav tm="100000">
                                          <p:val>
                                            <p:fltVal val="1"/>
                                          </p:val>
                                        </p:tav>
                                      </p:tavLst>
                                    </p:anim>
                                  </p:childTnLst>
                                </p:cTn>
                              </p:par>
                            </p:childTnLst>
                          </p:cTn>
                        </p:par>
                        <p:par>
                          <p:cTn id="55" fill="hold" nodeType="afterGroup">
                            <p:stCondLst>
                              <p:cond delay="6500"/>
                            </p:stCondLst>
                            <p:childTnLst>
                              <p:par>
                                <p:cTn id="56" presetID="23" presetClass="entr" presetSubtype="16" fill="hold" grpId="0" nodeType="afterEffect">
                                  <p:stCondLst>
                                    <p:cond delay="0"/>
                                  </p:stCondLst>
                                  <p:childTnLst>
                                    <p:set>
                                      <p:cBhvr>
                                        <p:cTn id="57" dur="1" fill="hold">
                                          <p:stCondLst>
                                            <p:cond delay="0"/>
                                          </p:stCondLst>
                                        </p:cTn>
                                        <p:tgtEl>
                                          <p:spTgt spid="196622"/>
                                        </p:tgtEl>
                                        <p:attrNameLst>
                                          <p:attrName>style.visibility</p:attrName>
                                        </p:attrNameLst>
                                      </p:cBhvr>
                                      <p:to>
                                        <p:strVal val="visible"/>
                                      </p:to>
                                    </p:set>
                                    <p:anim calcmode="lin" valueType="num">
                                      <p:cBhvr>
                                        <p:cTn id="58" dur="500" fill="hold"/>
                                        <p:tgtEl>
                                          <p:spTgt spid="196622"/>
                                        </p:tgtEl>
                                        <p:attrNameLst>
                                          <p:attrName>ppt_w</p:attrName>
                                        </p:attrNameLst>
                                      </p:cBhvr>
                                      <p:tavLst>
                                        <p:tav tm="0">
                                          <p:val>
                                            <p:fltVal val="0"/>
                                          </p:val>
                                        </p:tav>
                                        <p:tav tm="100000">
                                          <p:val>
                                            <p:strVal val="#ppt_w"/>
                                          </p:val>
                                        </p:tav>
                                      </p:tavLst>
                                    </p:anim>
                                    <p:anim calcmode="lin" valueType="num">
                                      <p:cBhvr>
                                        <p:cTn id="59" dur="500" fill="hold"/>
                                        <p:tgtEl>
                                          <p:spTgt spid="196622"/>
                                        </p:tgtEl>
                                        <p:attrNameLst>
                                          <p:attrName>ppt_h</p:attrName>
                                        </p:attrNameLst>
                                      </p:cBhvr>
                                      <p:tavLst>
                                        <p:tav tm="0">
                                          <p:val>
                                            <p:fltVal val="0"/>
                                          </p:val>
                                        </p:tav>
                                        <p:tav tm="100000">
                                          <p:val>
                                            <p:strVal val="#ppt_h"/>
                                          </p:val>
                                        </p:tav>
                                      </p:tavLst>
                                    </p:anim>
                                  </p:childTnLst>
                                </p:cTn>
                              </p:par>
                            </p:childTnLst>
                          </p:cTn>
                        </p:par>
                        <p:par>
                          <p:cTn id="60" fill="hold" nodeType="afterGroup">
                            <p:stCondLst>
                              <p:cond delay="7000"/>
                            </p:stCondLst>
                            <p:childTnLst>
                              <p:par>
                                <p:cTn id="61" presetID="23" presetClass="entr" presetSubtype="16" fill="hold" grpId="0" nodeType="afterEffect">
                                  <p:stCondLst>
                                    <p:cond delay="0"/>
                                  </p:stCondLst>
                                  <p:childTnLst>
                                    <p:set>
                                      <p:cBhvr>
                                        <p:cTn id="62" dur="1" fill="hold">
                                          <p:stCondLst>
                                            <p:cond delay="0"/>
                                          </p:stCondLst>
                                        </p:cTn>
                                        <p:tgtEl>
                                          <p:spTgt spid="196623"/>
                                        </p:tgtEl>
                                        <p:attrNameLst>
                                          <p:attrName>style.visibility</p:attrName>
                                        </p:attrNameLst>
                                      </p:cBhvr>
                                      <p:to>
                                        <p:strVal val="visible"/>
                                      </p:to>
                                    </p:set>
                                    <p:anim calcmode="lin" valueType="num">
                                      <p:cBhvr>
                                        <p:cTn id="63" dur="500" fill="hold"/>
                                        <p:tgtEl>
                                          <p:spTgt spid="196623"/>
                                        </p:tgtEl>
                                        <p:attrNameLst>
                                          <p:attrName>ppt_w</p:attrName>
                                        </p:attrNameLst>
                                      </p:cBhvr>
                                      <p:tavLst>
                                        <p:tav tm="0">
                                          <p:val>
                                            <p:fltVal val="0"/>
                                          </p:val>
                                        </p:tav>
                                        <p:tav tm="100000">
                                          <p:val>
                                            <p:strVal val="#ppt_w"/>
                                          </p:val>
                                        </p:tav>
                                      </p:tavLst>
                                    </p:anim>
                                    <p:anim calcmode="lin" valueType="num">
                                      <p:cBhvr>
                                        <p:cTn id="64" dur="500" fill="hold"/>
                                        <p:tgtEl>
                                          <p:spTgt spid="196623"/>
                                        </p:tgtEl>
                                        <p:attrNameLst>
                                          <p:attrName>ppt_h</p:attrName>
                                        </p:attrNameLst>
                                      </p:cBhvr>
                                      <p:tavLst>
                                        <p:tav tm="0">
                                          <p:val>
                                            <p:fltVal val="0"/>
                                          </p:val>
                                        </p:tav>
                                        <p:tav tm="100000">
                                          <p:val>
                                            <p:strVal val="#ppt_h"/>
                                          </p:val>
                                        </p:tav>
                                      </p:tavLst>
                                    </p:anim>
                                  </p:childTnLst>
                                </p:cTn>
                              </p:par>
                            </p:childTnLst>
                          </p:cTn>
                        </p:par>
                        <p:par>
                          <p:cTn id="65" fill="hold" nodeType="afterGroup">
                            <p:stCondLst>
                              <p:cond delay="7500"/>
                            </p:stCondLst>
                            <p:childTnLst>
                              <p:par>
                                <p:cTn id="66" presetID="23" presetClass="entr" presetSubtype="16" fill="hold" grpId="0" nodeType="afterEffect">
                                  <p:stCondLst>
                                    <p:cond delay="0"/>
                                  </p:stCondLst>
                                  <p:childTnLst>
                                    <p:set>
                                      <p:cBhvr>
                                        <p:cTn id="67" dur="1" fill="hold">
                                          <p:stCondLst>
                                            <p:cond delay="0"/>
                                          </p:stCondLst>
                                        </p:cTn>
                                        <p:tgtEl>
                                          <p:spTgt spid="196625"/>
                                        </p:tgtEl>
                                        <p:attrNameLst>
                                          <p:attrName>style.visibility</p:attrName>
                                        </p:attrNameLst>
                                      </p:cBhvr>
                                      <p:to>
                                        <p:strVal val="visible"/>
                                      </p:to>
                                    </p:set>
                                    <p:anim calcmode="lin" valueType="num">
                                      <p:cBhvr>
                                        <p:cTn id="68" dur="500" fill="hold"/>
                                        <p:tgtEl>
                                          <p:spTgt spid="196625"/>
                                        </p:tgtEl>
                                        <p:attrNameLst>
                                          <p:attrName>ppt_w</p:attrName>
                                        </p:attrNameLst>
                                      </p:cBhvr>
                                      <p:tavLst>
                                        <p:tav tm="0">
                                          <p:val>
                                            <p:fltVal val="0"/>
                                          </p:val>
                                        </p:tav>
                                        <p:tav tm="100000">
                                          <p:val>
                                            <p:strVal val="#ppt_w"/>
                                          </p:val>
                                        </p:tav>
                                      </p:tavLst>
                                    </p:anim>
                                    <p:anim calcmode="lin" valueType="num">
                                      <p:cBhvr>
                                        <p:cTn id="69" dur="500" fill="hold"/>
                                        <p:tgtEl>
                                          <p:spTgt spid="196625"/>
                                        </p:tgtEl>
                                        <p:attrNameLst>
                                          <p:attrName>ppt_h</p:attrName>
                                        </p:attrNameLst>
                                      </p:cBhvr>
                                      <p:tavLst>
                                        <p:tav tm="0">
                                          <p:val>
                                            <p:fltVal val="0"/>
                                          </p:val>
                                        </p:tav>
                                        <p:tav tm="100000">
                                          <p:val>
                                            <p:strVal val="#ppt_h"/>
                                          </p:val>
                                        </p:tav>
                                      </p:tavLst>
                                    </p:anim>
                                  </p:childTnLst>
                                </p:cTn>
                              </p:par>
                            </p:childTnLst>
                          </p:cTn>
                        </p:par>
                        <p:par>
                          <p:cTn id="70" fill="hold" nodeType="afterGroup">
                            <p:stCondLst>
                              <p:cond delay="8000"/>
                            </p:stCondLst>
                            <p:childTnLst>
                              <p:par>
                                <p:cTn id="71" presetID="23" presetClass="entr" presetSubtype="16" fill="hold" grpId="0" nodeType="afterEffect">
                                  <p:stCondLst>
                                    <p:cond delay="0"/>
                                  </p:stCondLst>
                                  <p:childTnLst>
                                    <p:set>
                                      <p:cBhvr>
                                        <p:cTn id="72" dur="1" fill="hold">
                                          <p:stCondLst>
                                            <p:cond delay="0"/>
                                          </p:stCondLst>
                                        </p:cTn>
                                        <p:tgtEl>
                                          <p:spTgt spid="196624"/>
                                        </p:tgtEl>
                                        <p:attrNameLst>
                                          <p:attrName>style.visibility</p:attrName>
                                        </p:attrNameLst>
                                      </p:cBhvr>
                                      <p:to>
                                        <p:strVal val="visible"/>
                                      </p:to>
                                    </p:set>
                                    <p:anim calcmode="lin" valueType="num">
                                      <p:cBhvr>
                                        <p:cTn id="73" dur="500" fill="hold"/>
                                        <p:tgtEl>
                                          <p:spTgt spid="196624"/>
                                        </p:tgtEl>
                                        <p:attrNameLst>
                                          <p:attrName>ppt_w</p:attrName>
                                        </p:attrNameLst>
                                      </p:cBhvr>
                                      <p:tavLst>
                                        <p:tav tm="0">
                                          <p:val>
                                            <p:fltVal val="0"/>
                                          </p:val>
                                        </p:tav>
                                        <p:tav tm="100000">
                                          <p:val>
                                            <p:strVal val="#ppt_w"/>
                                          </p:val>
                                        </p:tav>
                                      </p:tavLst>
                                    </p:anim>
                                    <p:anim calcmode="lin" valueType="num">
                                      <p:cBhvr>
                                        <p:cTn id="74" dur="500" fill="hold"/>
                                        <p:tgtEl>
                                          <p:spTgt spid="196624"/>
                                        </p:tgtEl>
                                        <p:attrNameLst>
                                          <p:attrName>ppt_h</p:attrName>
                                        </p:attrNameLst>
                                      </p:cBhvr>
                                      <p:tavLst>
                                        <p:tav tm="0">
                                          <p:val>
                                            <p:fltVal val="0"/>
                                          </p:val>
                                        </p:tav>
                                        <p:tav tm="100000">
                                          <p:val>
                                            <p:strVal val="#ppt_h"/>
                                          </p:val>
                                        </p:tav>
                                      </p:tavLst>
                                    </p:anim>
                                  </p:childTnLst>
                                </p:cTn>
                              </p:par>
                            </p:childTnLst>
                          </p:cTn>
                        </p:par>
                      </p:childTnLst>
                    </p:cTn>
                  </p:par>
                  <p:par>
                    <p:cTn id="75" fill="hold" nodeType="clickPar">
                      <p:stCondLst>
                        <p:cond delay="indefinite"/>
                      </p:stCondLst>
                      <p:childTnLst>
                        <p:par>
                          <p:cTn id="76" fill="hold" nodeType="withGroup">
                            <p:stCondLst>
                              <p:cond delay="0"/>
                            </p:stCondLst>
                            <p:childTnLst>
                              <p:par>
                                <p:cTn id="77" presetID="23" presetClass="entr" presetSubtype="16" fill="hold" grpId="0" nodeType="clickEffect">
                                  <p:stCondLst>
                                    <p:cond delay="0"/>
                                  </p:stCondLst>
                                  <p:childTnLst>
                                    <p:set>
                                      <p:cBhvr>
                                        <p:cTn id="78" dur="1" fill="hold">
                                          <p:stCondLst>
                                            <p:cond delay="0"/>
                                          </p:stCondLst>
                                        </p:cTn>
                                        <p:tgtEl>
                                          <p:spTgt spid="196626"/>
                                        </p:tgtEl>
                                        <p:attrNameLst>
                                          <p:attrName>style.visibility</p:attrName>
                                        </p:attrNameLst>
                                      </p:cBhvr>
                                      <p:to>
                                        <p:strVal val="visible"/>
                                      </p:to>
                                    </p:set>
                                    <p:anim calcmode="lin" valueType="num">
                                      <p:cBhvr>
                                        <p:cTn id="79" dur="500" fill="hold"/>
                                        <p:tgtEl>
                                          <p:spTgt spid="196626"/>
                                        </p:tgtEl>
                                        <p:attrNameLst>
                                          <p:attrName>ppt_w</p:attrName>
                                        </p:attrNameLst>
                                      </p:cBhvr>
                                      <p:tavLst>
                                        <p:tav tm="0">
                                          <p:val>
                                            <p:fltVal val="0"/>
                                          </p:val>
                                        </p:tav>
                                        <p:tav tm="100000">
                                          <p:val>
                                            <p:strVal val="#ppt_w"/>
                                          </p:val>
                                        </p:tav>
                                      </p:tavLst>
                                    </p:anim>
                                    <p:anim calcmode="lin" valueType="num">
                                      <p:cBhvr>
                                        <p:cTn id="80" dur="500" fill="hold"/>
                                        <p:tgtEl>
                                          <p:spTgt spid="196626"/>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6616" grpId="0" autoUpdateAnimBg="0"/>
      <p:bldP spid="196617" grpId="0" autoUpdateAnimBg="0"/>
      <p:bldP spid="196618" grpId="0" autoUpdateAnimBg="0"/>
      <p:bldP spid="196619" grpId="0" autoUpdateAnimBg="0"/>
      <p:bldP spid="196620" grpId="0" autoUpdateAnimBg="0"/>
      <p:bldP spid="196621" grpId="0" autoUpdateAnimBg="0"/>
      <p:bldP spid="196622" grpId="0" autoUpdateAnimBg="0"/>
      <p:bldP spid="196623" grpId="0" autoUpdateAnimBg="0"/>
      <p:bldP spid="196624" grpId="0" autoUpdateAnimBg="0"/>
      <p:bldP spid="196625" grpId="0" autoUpdateAnimBg="0"/>
      <p:bldP spid="196626" grpId="0" animBg="1" autoUpdateAnimBg="0"/>
      <p:bldP spid="196627" grpId="0" autoUpdateAnimBg="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p:cNvSpPr>
            <a:spLocks noGrp="1" noChangeArrowheads="1"/>
          </p:cNvSpPr>
          <p:nvPr>
            <p:ph type="title"/>
          </p:nvPr>
        </p:nvSpPr>
        <p:spPr/>
        <p:txBody>
          <a:bodyPr rIns="34290"/>
          <a:lstStyle/>
          <a:p>
            <a:pPr eaLnBrk="1" hangingPunct="1"/>
            <a:r>
              <a:rPr lang="en-US" altLang="en-US" smtClean="0">
                <a:solidFill>
                  <a:schemeClr val="accent1"/>
                </a:solidFill>
              </a:rPr>
              <a:t>Related Research</a:t>
            </a:r>
          </a:p>
        </p:txBody>
      </p:sp>
      <p:sp>
        <p:nvSpPr>
          <p:cNvPr id="113667" name="Rectangle 3"/>
          <p:cNvSpPr>
            <a:spLocks noGrp="1" noChangeArrowheads="1"/>
          </p:cNvSpPr>
          <p:nvPr>
            <p:ph type="body" idx="1"/>
          </p:nvPr>
        </p:nvSpPr>
        <p:spPr/>
        <p:txBody>
          <a:bodyPr rIns="34290" anchor="ctr"/>
          <a:lstStyle/>
          <a:p>
            <a:pPr marL="698500" indent="-444500" eaLnBrk="1" hangingPunct="1">
              <a:buSzPct val="171000"/>
              <a:buFont typeface="Thonburi" charset="0"/>
              <a:buChar char="•"/>
            </a:pPr>
            <a:r>
              <a:rPr lang="en-US" altLang="en-US" smtClean="0">
                <a:solidFill>
                  <a:schemeClr val="accent1"/>
                </a:solidFill>
              </a:rPr>
              <a:t>It has been proven that the inverse equation exists</a:t>
            </a:r>
          </a:p>
          <a:p>
            <a:pPr marL="698500" indent="-444500" eaLnBrk="1" hangingPunct="1">
              <a:buSzPct val="171000"/>
              <a:buFont typeface="Thonburi" charset="0"/>
              <a:buChar char="•"/>
            </a:pPr>
            <a:r>
              <a:rPr lang="en-US" altLang="en-US" smtClean="0">
                <a:solidFill>
                  <a:schemeClr val="accent1"/>
                </a:solidFill>
              </a:rPr>
              <a:t>Symbolic regression with GP has successfully found both differential equations and inverse functions</a:t>
            </a:r>
          </a:p>
          <a:p>
            <a:pPr marL="698500" indent="-444500" eaLnBrk="1" hangingPunct="1">
              <a:buSzPct val="171000"/>
              <a:buFont typeface="Thonburi" charset="0"/>
              <a:buChar char="•"/>
            </a:pPr>
            <a:r>
              <a:rPr lang="en-US" altLang="en-US" smtClean="0">
                <a:solidFill>
                  <a:schemeClr val="accent1"/>
                </a:solidFill>
              </a:rPr>
              <a:t>Similar inverse problems in thermodynamics and geothermal research have been solved</a:t>
            </a:r>
          </a:p>
        </p:txBody>
      </p:sp>
    </p:spTree>
  </p:cSld>
  <p:clrMapOvr>
    <a:masterClrMapping/>
  </p:clrMapOvr>
  <p:transition>
    <p:push dir="u"/>
  </p:transition>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pSp>
        <p:nvGrpSpPr>
          <p:cNvPr id="2" name="Group 2"/>
          <p:cNvGrpSpPr>
            <a:grpSpLocks/>
          </p:cNvGrpSpPr>
          <p:nvPr/>
        </p:nvGrpSpPr>
        <p:grpSpPr bwMode="auto">
          <a:xfrm>
            <a:off x="5256213" y="3154363"/>
            <a:ext cx="1762125" cy="1004887"/>
            <a:chOff x="0" y="8"/>
            <a:chExt cx="1232" cy="703"/>
          </a:xfrm>
        </p:grpSpPr>
        <p:sp>
          <p:nvSpPr>
            <p:cNvPr id="114705" name="Line 3"/>
            <p:cNvSpPr>
              <a:spLocks noChangeShapeType="1"/>
            </p:cNvSpPr>
            <p:nvPr/>
          </p:nvSpPr>
          <p:spPr bwMode="auto">
            <a:xfrm flipH="1">
              <a:off x="0" y="352"/>
              <a:ext cx="1232" cy="0"/>
            </a:xfrm>
            <a:prstGeom prst="line">
              <a:avLst/>
            </a:prstGeom>
            <a:noFill/>
            <a:ln w="63500">
              <a:solidFill>
                <a:srgbClr val="FCFFFE"/>
              </a:solidFill>
              <a:round/>
              <a:headEnd type="stealth" w="med" len="med"/>
              <a:tailEnd/>
            </a:ln>
            <a:effectLst>
              <a:outerShdw dist="12699" dir="5400000" algn="ctr" rotWithShape="0">
                <a:schemeClr val="bg2">
                  <a:alpha val="50000"/>
                </a:schemeClr>
              </a:outerShdw>
            </a:effectLst>
            <a:extLst>
              <a:ext uri="{909E8E84-426E-40DD-AFC4-6F175D3DCCD1}">
                <a14:hiddenFill xmlns:a14="http://schemas.microsoft.com/office/drawing/2010/main">
                  <a:noFill/>
                </a14:hiddenFill>
              </a:ext>
            </a:extLst>
          </p:spPr>
          <p:txBody>
            <a:bodyPr/>
            <a:lstStyle/>
            <a:p>
              <a:endParaRPr lang="en-US"/>
            </a:p>
          </p:txBody>
        </p:sp>
        <p:sp>
          <p:nvSpPr>
            <p:cNvPr id="114706" name="Rectangle 4"/>
            <p:cNvSpPr>
              <a:spLocks/>
            </p:cNvSpPr>
            <p:nvPr/>
          </p:nvSpPr>
          <p:spPr bwMode="auto">
            <a:xfrm>
              <a:off x="141" y="8"/>
              <a:ext cx="946" cy="7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bodyPr>
            <a:lstStyle>
              <a:lvl1pPr defTabSz="822325">
                <a:defRPr>
                  <a:solidFill>
                    <a:schemeClr val="tx1"/>
                  </a:solidFill>
                  <a:latin typeface="Arial Black" panose="020B0A04020102020204" pitchFamily="34" charset="0"/>
                </a:defRPr>
              </a:lvl1pPr>
              <a:lvl2pPr marL="742950" indent="-285750" defTabSz="822325">
                <a:defRPr>
                  <a:solidFill>
                    <a:schemeClr val="tx1"/>
                  </a:solidFill>
                  <a:latin typeface="Arial Black" panose="020B0A04020102020204" pitchFamily="34" charset="0"/>
                </a:defRPr>
              </a:lvl2pPr>
              <a:lvl3pPr marL="1143000" indent="-228600" defTabSz="822325">
                <a:defRPr>
                  <a:solidFill>
                    <a:schemeClr val="tx1"/>
                  </a:solidFill>
                  <a:latin typeface="Arial Black" panose="020B0A04020102020204" pitchFamily="34" charset="0"/>
                </a:defRPr>
              </a:lvl3pPr>
              <a:lvl4pPr marL="1600200" indent="-228600" defTabSz="822325">
                <a:defRPr>
                  <a:solidFill>
                    <a:schemeClr val="tx1"/>
                  </a:solidFill>
                  <a:latin typeface="Arial Black" panose="020B0A04020102020204" pitchFamily="34" charset="0"/>
                </a:defRPr>
              </a:lvl4pPr>
              <a:lvl5pPr marL="2057400" indent="-228600" defTabSz="822325">
                <a:defRPr>
                  <a:solidFill>
                    <a:schemeClr val="tx1"/>
                  </a:solidFill>
                  <a:latin typeface="Arial Black" panose="020B0A04020102020204" pitchFamily="34" charset="0"/>
                </a:defRPr>
              </a:lvl5pPr>
              <a:lvl6pPr marL="2514600" indent="-228600" defTabSz="822325" eaLnBrk="0" fontAlgn="base" hangingPunct="0">
                <a:spcBef>
                  <a:spcPct val="0"/>
                </a:spcBef>
                <a:spcAft>
                  <a:spcPct val="0"/>
                </a:spcAft>
                <a:defRPr>
                  <a:solidFill>
                    <a:schemeClr val="tx1"/>
                  </a:solidFill>
                  <a:latin typeface="Arial Black" panose="020B0A04020102020204" pitchFamily="34" charset="0"/>
                </a:defRPr>
              </a:lvl6pPr>
              <a:lvl7pPr marL="2971800" indent="-228600" defTabSz="822325" eaLnBrk="0" fontAlgn="base" hangingPunct="0">
                <a:spcBef>
                  <a:spcPct val="0"/>
                </a:spcBef>
                <a:spcAft>
                  <a:spcPct val="0"/>
                </a:spcAft>
                <a:defRPr>
                  <a:solidFill>
                    <a:schemeClr val="tx1"/>
                  </a:solidFill>
                  <a:latin typeface="Arial Black" panose="020B0A04020102020204" pitchFamily="34" charset="0"/>
                </a:defRPr>
              </a:lvl7pPr>
              <a:lvl8pPr marL="3429000" indent="-228600" defTabSz="822325" eaLnBrk="0" fontAlgn="base" hangingPunct="0">
                <a:spcBef>
                  <a:spcPct val="0"/>
                </a:spcBef>
                <a:spcAft>
                  <a:spcPct val="0"/>
                </a:spcAft>
                <a:defRPr>
                  <a:solidFill>
                    <a:schemeClr val="tx1"/>
                  </a:solidFill>
                  <a:latin typeface="Arial Black" panose="020B0A04020102020204" pitchFamily="34" charset="0"/>
                </a:defRPr>
              </a:lvl8pPr>
              <a:lvl9pPr marL="3886200" indent="-228600" defTabSz="822325" eaLnBrk="0" fontAlgn="base" hangingPunct="0">
                <a:spcBef>
                  <a:spcPct val="0"/>
                </a:spcBef>
                <a:spcAft>
                  <a:spcPct val="0"/>
                </a:spcAft>
                <a:defRPr>
                  <a:solidFill>
                    <a:schemeClr val="tx1"/>
                  </a:solidFill>
                  <a:latin typeface="Arial Black" panose="020B0A04020102020204" pitchFamily="34" charset="0"/>
                </a:defRPr>
              </a:lvl9pPr>
            </a:lstStyle>
            <a:p>
              <a:pPr algn="ctr"/>
              <a:r>
                <a:rPr lang="en-US" altLang="en-US" sz="2200">
                  <a:solidFill>
                    <a:schemeClr val="accent1"/>
                  </a:solidFill>
                  <a:latin typeface="Gill Sans" charset="0"/>
                  <a:sym typeface="Gill Sans" charset="0"/>
                </a:rPr>
                <a:t>Candidate</a:t>
              </a:r>
              <a:r>
                <a:rPr lang="en-US" altLang="en-US" sz="2200">
                  <a:latin typeface="Gill Sans" charset="0"/>
                  <a:sym typeface="Gill Sans" charset="0"/>
                </a:rPr>
                <a:t> </a:t>
              </a:r>
            </a:p>
            <a:p>
              <a:pPr algn="ctr"/>
              <a:endParaRPr lang="en-US" altLang="en-US" sz="2200">
                <a:latin typeface="Gill Sans" charset="0"/>
                <a:sym typeface="Gill Sans" charset="0"/>
              </a:endParaRPr>
            </a:p>
            <a:p>
              <a:pPr algn="ctr"/>
              <a:r>
                <a:rPr lang="en-US" altLang="en-US" sz="2200">
                  <a:solidFill>
                    <a:schemeClr val="accent1"/>
                  </a:solidFill>
                  <a:latin typeface="Gill Sans" charset="0"/>
                  <a:sym typeface="Gill Sans" charset="0"/>
                </a:rPr>
                <a:t>Solutions</a:t>
              </a:r>
            </a:p>
          </p:txBody>
        </p:sp>
      </p:grpSp>
      <p:grpSp>
        <p:nvGrpSpPr>
          <p:cNvPr id="3" name="Group 5"/>
          <p:cNvGrpSpPr>
            <a:grpSpLocks/>
          </p:cNvGrpSpPr>
          <p:nvPr/>
        </p:nvGrpSpPr>
        <p:grpSpPr bwMode="auto">
          <a:xfrm>
            <a:off x="5292725" y="4960938"/>
            <a:ext cx="1873250" cy="1004887"/>
            <a:chOff x="0" y="8"/>
            <a:chExt cx="1312" cy="703"/>
          </a:xfrm>
        </p:grpSpPr>
        <p:sp>
          <p:nvSpPr>
            <p:cNvPr id="114703" name="Line 6"/>
            <p:cNvSpPr>
              <a:spLocks noChangeShapeType="1"/>
            </p:cNvSpPr>
            <p:nvPr/>
          </p:nvSpPr>
          <p:spPr bwMode="auto">
            <a:xfrm>
              <a:off x="0" y="352"/>
              <a:ext cx="1312" cy="0"/>
            </a:xfrm>
            <a:prstGeom prst="line">
              <a:avLst/>
            </a:prstGeom>
            <a:noFill/>
            <a:ln w="63500">
              <a:solidFill>
                <a:srgbClr val="FCFFFE"/>
              </a:solidFill>
              <a:round/>
              <a:headEnd type="stealth" w="med" len="med"/>
              <a:tailEnd/>
            </a:ln>
            <a:effectLst>
              <a:outerShdw dist="12699" dir="5400000" algn="ctr" rotWithShape="0">
                <a:schemeClr val="bg2">
                  <a:alpha val="50000"/>
                </a:schemeClr>
              </a:outerShdw>
            </a:effectLst>
            <a:extLst>
              <a:ext uri="{909E8E84-426E-40DD-AFC4-6F175D3DCCD1}">
                <a14:hiddenFill xmlns:a14="http://schemas.microsoft.com/office/drawing/2010/main">
                  <a:noFill/>
                </a14:hiddenFill>
              </a:ext>
            </a:extLst>
          </p:spPr>
          <p:txBody>
            <a:bodyPr/>
            <a:lstStyle/>
            <a:p>
              <a:endParaRPr lang="en-US"/>
            </a:p>
          </p:txBody>
        </p:sp>
        <p:sp>
          <p:nvSpPr>
            <p:cNvPr id="114704" name="Rectangle 7"/>
            <p:cNvSpPr>
              <a:spLocks/>
            </p:cNvSpPr>
            <p:nvPr/>
          </p:nvSpPr>
          <p:spPr bwMode="auto">
            <a:xfrm>
              <a:off x="190" y="8"/>
              <a:ext cx="925" cy="7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bodyPr>
            <a:lstStyle>
              <a:lvl1pPr defTabSz="822325">
                <a:defRPr>
                  <a:solidFill>
                    <a:schemeClr val="tx1"/>
                  </a:solidFill>
                  <a:latin typeface="Arial Black" panose="020B0A04020102020204" pitchFamily="34" charset="0"/>
                </a:defRPr>
              </a:lvl1pPr>
              <a:lvl2pPr marL="742950" indent="-285750" defTabSz="822325">
                <a:defRPr>
                  <a:solidFill>
                    <a:schemeClr val="tx1"/>
                  </a:solidFill>
                  <a:latin typeface="Arial Black" panose="020B0A04020102020204" pitchFamily="34" charset="0"/>
                </a:defRPr>
              </a:lvl2pPr>
              <a:lvl3pPr marL="1143000" indent="-228600" defTabSz="822325">
                <a:defRPr>
                  <a:solidFill>
                    <a:schemeClr val="tx1"/>
                  </a:solidFill>
                  <a:latin typeface="Arial Black" panose="020B0A04020102020204" pitchFamily="34" charset="0"/>
                </a:defRPr>
              </a:lvl3pPr>
              <a:lvl4pPr marL="1600200" indent="-228600" defTabSz="822325">
                <a:defRPr>
                  <a:solidFill>
                    <a:schemeClr val="tx1"/>
                  </a:solidFill>
                  <a:latin typeface="Arial Black" panose="020B0A04020102020204" pitchFamily="34" charset="0"/>
                </a:defRPr>
              </a:lvl4pPr>
              <a:lvl5pPr marL="2057400" indent="-228600" defTabSz="822325">
                <a:defRPr>
                  <a:solidFill>
                    <a:schemeClr val="tx1"/>
                  </a:solidFill>
                  <a:latin typeface="Arial Black" panose="020B0A04020102020204" pitchFamily="34" charset="0"/>
                </a:defRPr>
              </a:lvl5pPr>
              <a:lvl6pPr marL="2514600" indent="-228600" defTabSz="822325" eaLnBrk="0" fontAlgn="base" hangingPunct="0">
                <a:spcBef>
                  <a:spcPct val="0"/>
                </a:spcBef>
                <a:spcAft>
                  <a:spcPct val="0"/>
                </a:spcAft>
                <a:defRPr>
                  <a:solidFill>
                    <a:schemeClr val="tx1"/>
                  </a:solidFill>
                  <a:latin typeface="Arial Black" panose="020B0A04020102020204" pitchFamily="34" charset="0"/>
                </a:defRPr>
              </a:lvl6pPr>
              <a:lvl7pPr marL="2971800" indent="-228600" defTabSz="822325" eaLnBrk="0" fontAlgn="base" hangingPunct="0">
                <a:spcBef>
                  <a:spcPct val="0"/>
                </a:spcBef>
                <a:spcAft>
                  <a:spcPct val="0"/>
                </a:spcAft>
                <a:defRPr>
                  <a:solidFill>
                    <a:schemeClr val="tx1"/>
                  </a:solidFill>
                  <a:latin typeface="Arial Black" panose="020B0A04020102020204" pitchFamily="34" charset="0"/>
                </a:defRPr>
              </a:lvl7pPr>
              <a:lvl8pPr marL="3429000" indent="-228600" defTabSz="822325" eaLnBrk="0" fontAlgn="base" hangingPunct="0">
                <a:spcBef>
                  <a:spcPct val="0"/>
                </a:spcBef>
                <a:spcAft>
                  <a:spcPct val="0"/>
                </a:spcAft>
                <a:defRPr>
                  <a:solidFill>
                    <a:schemeClr val="tx1"/>
                  </a:solidFill>
                  <a:latin typeface="Arial Black" panose="020B0A04020102020204" pitchFamily="34" charset="0"/>
                </a:defRPr>
              </a:lvl8pPr>
              <a:lvl9pPr marL="3886200" indent="-228600" defTabSz="822325" eaLnBrk="0" fontAlgn="base" hangingPunct="0">
                <a:spcBef>
                  <a:spcPct val="0"/>
                </a:spcBef>
                <a:spcAft>
                  <a:spcPct val="0"/>
                </a:spcAft>
                <a:defRPr>
                  <a:solidFill>
                    <a:schemeClr val="tx1"/>
                  </a:solidFill>
                  <a:latin typeface="Arial Black" panose="020B0A04020102020204" pitchFamily="34" charset="0"/>
                </a:defRPr>
              </a:lvl9pPr>
            </a:lstStyle>
            <a:p>
              <a:pPr algn="ctr"/>
              <a:r>
                <a:rPr lang="en-US" altLang="en-US" sz="2200">
                  <a:solidFill>
                    <a:schemeClr val="accent1"/>
                  </a:solidFill>
                  <a:latin typeface="Gill Sans" charset="0"/>
                  <a:sym typeface="Gill Sans" charset="0"/>
                </a:rPr>
                <a:t>Population</a:t>
              </a:r>
            </a:p>
            <a:p>
              <a:pPr algn="ctr"/>
              <a:endParaRPr lang="en-US" altLang="en-US" sz="2200">
                <a:latin typeface="Gill Sans" charset="0"/>
                <a:sym typeface="Gill Sans" charset="0"/>
              </a:endParaRPr>
            </a:p>
            <a:p>
              <a:pPr algn="ctr"/>
              <a:r>
                <a:rPr lang="en-US" altLang="en-US" sz="2200">
                  <a:solidFill>
                    <a:schemeClr val="accent1"/>
                  </a:solidFill>
                  <a:latin typeface="Gill Sans" charset="0"/>
                  <a:sym typeface="Gill Sans" charset="0"/>
                </a:rPr>
                <a:t>Fitness</a:t>
              </a:r>
            </a:p>
          </p:txBody>
        </p:sp>
      </p:grpSp>
      <p:sp>
        <p:nvSpPr>
          <p:cNvPr id="114692" name="Rectangle 8"/>
          <p:cNvSpPr>
            <a:spLocks noGrp="1" noChangeArrowheads="1"/>
          </p:cNvSpPr>
          <p:nvPr>
            <p:ph type="title"/>
          </p:nvPr>
        </p:nvSpPr>
        <p:spPr>
          <a:xfrm>
            <a:off x="574675" y="304800"/>
            <a:ext cx="8001000" cy="914400"/>
          </a:xfrm>
        </p:spPr>
        <p:txBody>
          <a:bodyPr rIns="34290"/>
          <a:lstStyle/>
          <a:p>
            <a:pPr eaLnBrk="1" hangingPunct="1"/>
            <a:r>
              <a:rPr lang="en-US" altLang="en-US" smtClean="0">
                <a:solidFill>
                  <a:schemeClr val="accent1"/>
                </a:solidFill>
              </a:rPr>
              <a:t>Interdisciplinary Work</a:t>
            </a:r>
          </a:p>
        </p:txBody>
      </p:sp>
      <p:sp>
        <p:nvSpPr>
          <p:cNvPr id="198665" name="Rectangle 9"/>
          <p:cNvSpPr>
            <a:spLocks noGrp="1" noChangeArrowheads="1"/>
          </p:cNvSpPr>
          <p:nvPr>
            <p:ph type="body" idx="1"/>
          </p:nvPr>
        </p:nvSpPr>
        <p:spPr>
          <a:xfrm>
            <a:off x="0" y="1565275"/>
            <a:ext cx="8991600" cy="1166813"/>
          </a:xfrm>
        </p:spPr>
        <p:txBody>
          <a:bodyPr rIns="34290" anchor="ctr"/>
          <a:lstStyle/>
          <a:p>
            <a:pPr marL="698500" indent="-444500" eaLnBrk="1" hangingPunct="1">
              <a:buSzPct val="171000"/>
              <a:buFont typeface="Thonburi" charset="0"/>
              <a:buChar char="•"/>
            </a:pPr>
            <a:r>
              <a:rPr lang="en-US" altLang="en-US" smtClean="0">
                <a:solidFill>
                  <a:schemeClr val="accent1"/>
                </a:solidFill>
              </a:rPr>
              <a:t>Collaboration between Environmental Engineering, Computer Science, and Math</a:t>
            </a:r>
          </a:p>
        </p:txBody>
      </p:sp>
      <p:sp>
        <p:nvSpPr>
          <p:cNvPr id="198666" name="AutoShape 10"/>
          <p:cNvSpPr>
            <a:spLocks/>
          </p:cNvSpPr>
          <p:nvPr/>
        </p:nvSpPr>
        <p:spPr bwMode="auto">
          <a:xfrm>
            <a:off x="593725" y="2765425"/>
            <a:ext cx="4699000" cy="3429000"/>
          </a:xfrm>
          <a:prstGeom prst="roundRect">
            <a:avLst>
              <a:gd name="adj" fmla="val 5000"/>
            </a:avLst>
          </a:prstGeom>
          <a:gradFill rotWithShape="0">
            <a:gsLst>
              <a:gs pos="0">
                <a:srgbClr val="464558"/>
              </a:gs>
              <a:gs pos="100000">
                <a:srgbClr val="FFFFFF"/>
              </a:gs>
            </a:gsLst>
            <a:lin ang="17940000" scaled="1"/>
          </a:gradFill>
          <a:ln w="25400">
            <a:solidFill>
              <a:srgbClr val="000000"/>
            </a:solidFill>
            <a:round/>
            <a:headEnd/>
            <a:tailEnd/>
          </a:ln>
          <a:effectLst>
            <a:outerShdw dist="12699" dir="5400000" algn="ctr" rotWithShape="0">
              <a:schemeClr val="bg2">
                <a:alpha val="50000"/>
              </a:schemeClr>
            </a:outerShdw>
          </a:effectLst>
        </p:spPr>
        <p:txBody>
          <a:bodyPr/>
          <a:lstStyle>
            <a:lvl1pPr>
              <a:defRPr>
                <a:solidFill>
                  <a:schemeClr val="tx1"/>
                </a:solidFill>
                <a:latin typeface="Arial Black" panose="020B0A04020102020204" pitchFamily="34" charset="0"/>
              </a:defRPr>
            </a:lvl1pPr>
            <a:lvl2pPr marL="742950" indent="-285750">
              <a:defRPr>
                <a:solidFill>
                  <a:schemeClr val="tx1"/>
                </a:solidFill>
                <a:latin typeface="Arial Black" panose="020B0A04020102020204" pitchFamily="34" charset="0"/>
              </a:defRPr>
            </a:lvl2pPr>
            <a:lvl3pPr marL="1143000" indent="-228600">
              <a:defRPr>
                <a:solidFill>
                  <a:schemeClr val="tx1"/>
                </a:solidFill>
                <a:latin typeface="Arial Black" panose="020B0A04020102020204" pitchFamily="34" charset="0"/>
              </a:defRPr>
            </a:lvl3pPr>
            <a:lvl4pPr marL="1600200" indent="-228600">
              <a:defRPr>
                <a:solidFill>
                  <a:schemeClr val="tx1"/>
                </a:solidFill>
                <a:latin typeface="Arial Black" panose="020B0A04020102020204" pitchFamily="34" charset="0"/>
              </a:defRPr>
            </a:lvl4pPr>
            <a:lvl5pPr marL="2057400" indent="-228600">
              <a:defRPr>
                <a:solidFill>
                  <a:schemeClr val="tx1"/>
                </a:solidFill>
                <a:latin typeface="Arial Black" panose="020B0A04020102020204" pitchFamily="34" charset="0"/>
              </a:defRPr>
            </a:lvl5pPr>
            <a:lvl6pPr marL="2514600" indent="-228600" eaLnBrk="0" fontAlgn="base" hangingPunct="0">
              <a:spcBef>
                <a:spcPct val="0"/>
              </a:spcBef>
              <a:spcAft>
                <a:spcPct val="0"/>
              </a:spcAft>
              <a:defRPr>
                <a:solidFill>
                  <a:schemeClr val="tx1"/>
                </a:solidFill>
                <a:latin typeface="Arial Black" panose="020B0A04020102020204" pitchFamily="34" charset="0"/>
              </a:defRPr>
            </a:lvl6pPr>
            <a:lvl7pPr marL="2971800" indent="-228600" eaLnBrk="0" fontAlgn="base" hangingPunct="0">
              <a:spcBef>
                <a:spcPct val="0"/>
              </a:spcBef>
              <a:spcAft>
                <a:spcPct val="0"/>
              </a:spcAft>
              <a:defRPr>
                <a:solidFill>
                  <a:schemeClr val="tx1"/>
                </a:solidFill>
                <a:latin typeface="Arial Black" panose="020B0A04020102020204" pitchFamily="34" charset="0"/>
              </a:defRPr>
            </a:lvl7pPr>
            <a:lvl8pPr marL="3429000" indent="-228600" eaLnBrk="0" fontAlgn="base" hangingPunct="0">
              <a:spcBef>
                <a:spcPct val="0"/>
              </a:spcBef>
              <a:spcAft>
                <a:spcPct val="0"/>
              </a:spcAft>
              <a:defRPr>
                <a:solidFill>
                  <a:schemeClr val="tx1"/>
                </a:solidFill>
                <a:latin typeface="Arial Black" panose="020B0A04020102020204" pitchFamily="34" charset="0"/>
              </a:defRPr>
            </a:lvl8pPr>
            <a:lvl9pPr marL="3886200" indent="-228600" eaLnBrk="0" fontAlgn="base" hangingPunct="0">
              <a:spcBef>
                <a:spcPct val="0"/>
              </a:spcBef>
              <a:spcAft>
                <a:spcPct val="0"/>
              </a:spcAft>
              <a:defRPr>
                <a:solidFill>
                  <a:schemeClr val="tx1"/>
                </a:solidFill>
                <a:latin typeface="Arial Black" panose="020B0A04020102020204" pitchFamily="34" charset="0"/>
              </a:defRPr>
            </a:lvl9pPr>
          </a:lstStyle>
          <a:p>
            <a:endParaRPr lang="en-US" altLang="en-US"/>
          </a:p>
        </p:txBody>
      </p:sp>
      <p:sp>
        <p:nvSpPr>
          <p:cNvPr id="198667" name="Line 11"/>
          <p:cNvSpPr>
            <a:spLocks noChangeShapeType="1"/>
          </p:cNvSpPr>
          <p:nvPr/>
        </p:nvSpPr>
        <p:spPr bwMode="auto">
          <a:xfrm rot="10800000">
            <a:off x="3863975" y="3611563"/>
            <a:ext cx="136525" cy="1509712"/>
          </a:xfrm>
          <a:prstGeom prst="line">
            <a:avLst/>
          </a:prstGeom>
          <a:noFill/>
          <a:ln w="63500">
            <a:solidFill>
              <a:srgbClr val="000301"/>
            </a:solidFill>
            <a:round/>
            <a:headEnd type="stealth" w="med" len="med"/>
            <a:tailEnd/>
          </a:ln>
          <a:effectLst>
            <a:outerShdw dist="12699" dir="5400000" algn="ctr" rotWithShape="0">
              <a:schemeClr val="bg2">
                <a:alpha val="50000"/>
              </a:schemeClr>
            </a:outerShdw>
          </a:effectLst>
          <a:extLst>
            <a:ext uri="{909E8E84-426E-40DD-AFC4-6F175D3DCCD1}">
              <a14:hiddenFill xmlns:a14="http://schemas.microsoft.com/office/drawing/2010/main">
                <a:noFill/>
              </a14:hiddenFill>
            </a:ext>
          </a:extLst>
        </p:spPr>
        <p:txBody>
          <a:bodyPr/>
          <a:lstStyle/>
          <a:p>
            <a:endParaRPr lang="en-US"/>
          </a:p>
        </p:txBody>
      </p:sp>
      <p:sp>
        <p:nvSpPr>
          <p:cNvPr id="198668" name="Oval 12"/>
          <p:cNvSpPr>
            <a:spLocks/>
          </p:cNvSpPr>
          <p:nvPr/>
        </p:nvSpPr>
        <p:spPr bwMode="auto">
          <a:xfrm>
            <a:off x="2663825" y="3040063"/>
            <a:ext cx="2273300" cy="754062"/>
          </a:xfrm>
          <a:prstGeom prst="ellipse">
            <a:avLst/>
          </a:prstGeom>
          <a:solidFill>
            <a:schemeClr val="accent1"/>
          </a:solidFill>
          <a:ln w="9525">
            <a:solidFill>
              <a:srgbClr val="000000"/>
            </a:solidFill>
            <a:round/>
            <a:headEnd/>
            <a:tailEnd/>
          </a:ln>
          <a:effectLst>
            <a:outerShdw dist="12699" dir="5400000" algn="ctr" rotWithShape="0">
              <a:schemeClr val="bg2">
                <a:alpha val="50000"/>
              </a:schemeClr>
            </a:outerShdw>
          </a:effectLst>
        </p:spPr>
        <p:txBody>
          <a:bodyPr lIns="0" tIns="0" rIns="0" bIns="0" anchor="ctr"/>
          <a:lstStyle/>
          <a:p>
            <a:pPr algn="ctr" defTabSz="822325">
              <a:defRPr/>
            </a:pPr>
            <a:r>
              <a:rPr lang="en-US" sz="2000">
                <a:solidFill>
                  <a:srgbClr val="010003"/>
                </a:solidFill>
                <a:effectLst>
                  <a:outerShdw blurRad="38100" dist="38100" dir="2700000" algn="tl">
                    <a:srgbClr val="FFFFFF"/>
                  </a:outerShdw>
                </a:effectLst>
                <a:latin typeface="Gill Sans" charset="0"/>
                <a:sym typeface="Gill Sans" charset="0"/>
              </a:rPr>
              <a:t>Parent Selection</a:t>
            </a:r>
          </a:p>
        </p:txBody>
      </p:sp>
      <p:sp>
        <p:nvSpPr>
          <p:cNvPr id="198669" name="Line 13"/>
          <p:cNvSpPr>
            <a:spLocks noChangeShapeType="1"/>
          </p:cNvSpPr>
          <p:nvPr/>
        </p:nvSpPr>
        <p:spPr bwMode="auto">
          <a:xfrm>
            <a:off x="2308225" y="4743450"/>
            <a:ext cx="1143000" cy="617538"/>
          </a:xfrm>
          <a:prstGeom prst="line">
            <a:avLst/>
          </a:prstGeom>
          <a:noFill/>
          <a:ln w="63500">
            <a:solidFill>
              <a:srgbClr val="000301"/>
            </a:solidFill>
            <a:round/>
            <a:headEnd type="stealth" w="med" len="med"/>
            <a:tailEnd/>
          </a:ln>
          <a:effectLst>
            <a:outerShdw dist="12699" dir="5400000" algn="ctr" rotWithShape="0">
              <a:schemeClr val="bg2">
                <a:alpha val="50000"/>
              </a:schemeClr>
            </a:outerShdw>
          </a:effectLst>
          <a:extLst>
            <a:ext uri="{909E8E84-426E-40DD-AFC4-6F175D3DCCD1}">
              <a14:hiddenFill xmlns:a14="http://schemas.microsoft.com/office/drawing/2010/main">
                <a:noFill/>
              </a14:hiddenFill>
            </a:ext>
          </a:extLst>
        </p:spPr>
        <p:txBody>
          <a:bodyPr/>
          <a:lstStyle/>
          <a:p>
            <a:endParaRPr lang="en-US"/>
          </a:p>
        </p:txBody>
      </p:sp>
      <p:sp>
        <p:nvSpPr>
          <p:cNvPr id="198670" name="Oval 14"/>
          <p:cNvSpPr>
            <a:spLocks/>
          </p:cNvSpPr>
          <p:nvPr/>
        </p:nvSpPr>
        <p:spPr bwMode="auto">
          <a:xfrm>
            <a:off x="2819400" y="5086350"/>
            <a:ext cx="2286000" cy="754063"/>
          </a:xfrm>
          <a:prstGeom prst="ellipse">
            <a:avLst/>
          </a:prstGeom>
          <a:solidFill>
            <a:schemeClr val="accent1"/>
          </a:solidFill>
          <a:ln w="9525">
            <a:solidFill>
              <a:srgbClr val="000000"/>
            </a:solidFill>
            <a:round/>
            <a:headEnd/>
            <a:tailEnd/>
          </a:ln>
          <a:effectLst>
            <a:outerShdw dist="12699" dir="5400000" algn="ctr" rotWithShape="0">
              <a:schemeClr val="bg2">
                <a:alpha val="50000"/>
              </a:schemeClr>
            </a:outerShdw>
          </a:effectLst>
        </p:spPr>
        <p:txBody>
          <a:bodyPr lIns="0" tIns="0" rIns="0" bIns="0" anchor="ctr"/>
          <a:lstStyle/>
          <a:p>
            <a:pPr algn="ctr" defTabSz="822325">
              <a:defRPr/>
            </a:pPr>
            <a:r>
              <a:rPr lang="en-US" sz="2000">
                <a:solidFill>
                  <a:srgbClr val="010003"/>
                </a:solidFill>
                <a:effectLst>
                  <a:outerShdw blurRad="38100" dist="38100" dir="2700000" algn="tl">
                    <a:srgbClr val="FFFFFF"/>
                  </a:outerShdw>
                </a:effectLst>
                <a:latin typeface="Gill Sans" charset="0"/>
                <a:sym typeface="Gill Sans" charset="0"/>
              </a:rPr>
              <a:t>Reproduction</a:t>
            </a:r>
          </a:p>
        </p:txBody>
      </p:sp>
      <p:sp>
        <p:nvSpPr>
          <p:cNvPr id="198671" name="Line 15"/>
          <p:cNvSpPr>
            <a:spLocks noChangeShapeType="1"/>
          </p:cNvSpPr>
          <p:nvPr/>
        </p:nvSpPr>
        <p:spPr bwMode="auto">
          <a:xfrm flipH="1">
            <a:off x="1749425" y="3417888"/>
            <a:ext cx="890588" cy="719137"/>
          </a:xfrm>
          <a:prstGeom prst="line">
            <a:avLst/>
          </a:prstGeom>
          <a:noFill/>
          <a:ln w="63500">
            <a:solidFill>
              <a:srgbClr val="000301"/>
            </a:solidFill>
            <a:round/>
            <a:headEnd type="stealth" w="med" len="med"/>
            <a:tailEnd/>
          </a:ln>
          <a:effectLst>
            <a:outerShdw dist="12699" dir="5400000" algn="ctr" rotWithShape="0">
              <a:schemeClr val="bg2">
                <a:alpha val="50000"/>
              </a:schemeClr>
            </a:outerShdw>
          </a:effectLst>
          <a:extLst>
            <a:ext uri="{909E8E84-426E-40DD-AFC4-6F175D3DCCD1}">
              <a14:hiddenFill xmlns:a14="http://schemas.microsoft.com/office/drawing/2010/main">
                <a:noFill/>
              </a14:hiddenFill>
            </a:ext>
          </a:extLst>
        </p:spPr>
        <p:txBody>
          <a:bodyPr/>
          <a:lstStyle/>
          <a:p>
            <a:endParaRPr lang="en-US"/>
          </a:p>
        </p:txBody>
      </p:sp>
      <p:sp>
        <p:nvSpPr>
          <p:cNvPr id="198672" name="Oval 16"/>
          <p:cNvSpPr>
            <a:spLocks/>
          </p:cNvSpPr>
          <p:nvPr/>
        </p:nvSpPr>
        <p:spPr bwMode="auto">
          <a:xfrm>
            <a:off x="685800" y="4092575"/>
            <a:ext cx="1989138" cy="754063"/>
          </a:xfrm>
          <a:prstGeom prst="ellipse">
            <a:avLst/>
          </a:prstGeom>
          <a:solidFill>
            <a:schemeClr val="accent1"/>
          </a:solidFill>
          <a:ln w="9525">
            <a:solidFill>
              <a:srgbClr val="000000"/>
            </a:solidFill>
            <a:round/>
            <a:headEnd/>
            <a:tailEnd/>
          </a:ln>
          <a:effectLst>
            <a:outerShdw dist="12699" dir="5400000" algn="ctr" rotWithShape="0">
              <a:schemeClr val="bg2">
                <a:alpha val="50000"/>
              </a:schemeClr>
            </a:outerShdw>
          </a:effectLst>
        </p:spPr>
        <p:txBody>
          <a:bodyPr lIns="0" tIns="0" rIns="0" bIns="0" anchor="ctr"/>
          <a:lstStyle/>
          <a:p>
            <a:pPr algn="ctr" defTabSz="822325">
              <a:defRPr/>
            </a:pPr>
            <a:r>
              <a:rPr lang="en-US" sz="2000">
                <a:solidFill>
                  <a:srgbClr val="010003"/>
                </a:solidFill>
                <a:effectLst>
                  <a:outerShdw blurRad="38100" dist="38100" dir="2700000" algn="tl">
                    <a:srgbClr val="FFFFFF"/>
                  </a:outerShdw>
                </a:effectLst>
                <a:latin typeface="Gill Sans" charset="0"/>
                <a:sym typeface="Gill Sans" charset="0"/>
              </a:rPr>
              <a:t>Competition</a:t>
            </a:r>
          </a:p>
        </p:txBody>
      </p:sp>
      <p:sp>
        <p:nvSpPr>
          <p:cNvPr id="198673" name="Rectangle 17"/>
          <p:cNvSpPr>
            <a:spLocks/>
          </p:cNvSpPr>
          <p:nvPr/>
        </p:nvSpPr>
        <p:spPr bwMode="auto">
          <a:xfrm>
            <a:off x="898525" y="6289675"/>
            <a:ext cx="3979863" cy="334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bodyPr>
          <a:lstStyle>
            <a:lvl1pPr defTabSz="822325">
              <a:defRPr>
                <a:solidFill>
                  <a:schemeClr val="tx1"/>
                </a:solidFill>
                <a:latin typeface="Arial Black" panose="020B0A04020102020204" pitchFamily="34" charset="0"/>
              </a:defRPr>
            </a:lvl1pPr>
            <a:lvl2pPr marL="742950" indent="-285750" defTabSz="822325">
              <a:defRPr>
                <a:solidFill>
                  <a:schemeClr val="tx1"/>
                </a:solidFill>
                <a:latin typeface="Arial Black" panose="020B0A04020102020204" pitchFamily="34" charset="0"/>
              </a:defRPr>
            </a:lvl2pPr>
            <a:lvl3pPr marL="1143000" indent="-228600" defTabSz="822325">
              <a:defRPr>
                <a:solidFill>
                  <a:schemeClr val="tx1"/>
                </a:solidFill>
                <a:latin typeface="Arial Black" panose="020B0A04020102020204" pitchFamily="34" charset="0"/>
              </a:defRPr>
            </a:lvl3pPr>
            <a:lvl4pPr marL="1600200" indent="-228600" defTabSz="822325">
              <a:defRPr>
                <a:solidFill>
                  <a:schemeClr val="tx1"/>
                </a:solidFill>
                <a:latin typeface="Arial Black" panose="020B0A04020102020204" pitchFamily="34" charset="0"/>
              </a:defRPr>
            </a:lvl4pPr>
            <a:lvl5pPr marL="2057400" indent="-228600" defTabSz="822325">
              <a:defRPr>
                <a:solidFill>
                  <a:schemeClr val="tx1"/>
                </a:solidFill>
                <a:latin typeface="Arial Black" panose="020B0A04020102020204" pitchFamily="34" charset="0"/>
              </a:defRPr>
            </a:lvl5pPr>
            <a:lvl6pPr marL="2514600" indent="-228600" defTabSz="822325" eaLnBrk="0" fontAlgn="base" hangingPunct="0">
              <a:spcBef>
                <a:spcPct val="0"/>
              </a:spcBef>
              <a:spcAft>
                <a:spcPct val="0"/>
              </a:spcAft>
              <a:defRPr>
                <a:solidFill>
                  <a:schemeClr val="tx1"/>
                </a:solidFill>
                <a:latin typeface="Arial Black" panose="020B0A04020102020204" pitchFamily="34" charset="0"/>
              </a:defRPr>
            </a:lvl6pPr>
            <a:lvl7pPr marL="2971800" indent="-228600" defTabSz="822325" eaLnBrk="0" fontAlgn="base" hangingPunct="0">
              <a:spcBef>
                <a:spcPct val="0"/>
              </a:spcBef>
              <a:spcAft>
                <a:spcPct val="0"/>
              </a:spcAft>
              <a:defRPr>
                <a:solidFill>
                  <a:schemeClr val="tx1"/>
                </a:solidFill>
                <a:latin typeface="Arial Black" panose="020B0A04020102020204" pitchFamily="34" charset="0"/>
              </a:defRPr>
            </a:lvl7pPr>
            <a:lvl8pPr marL="3429000" indent="-228600" defTabSz="822325" eaLnBrk="0" fontAlgn="base" hangingPunct="0">
              <a:spcBef>
                <a:spcPct val="0"/>
              </a:spcBef>
              <a:spcAft>
                <a:spcPct val="0"/>
              </a:spcAft>
              <a:defRPr>
                <a:solidFill>
                  <a:schemeClr val="tx1"/>
                </a:solidFill>
                <a:latin typeface="Arial Black" panose="020B0A04020102020204" pitchFamily="34" charset="0"/>
              </a:defRPr>
            </a:lvl8pPr>
            <a:lvl9pPr marL="3886200" indent="-228600" defTabSz="822325" eaLnBrk="0" fontAlgn="base" hangingPunct="0">
              <a:spcBef>
                <a:spcPct val="0"/>
              </a:spcBef>
              <a:spcAft>
                <a:spcPct val="0"/>
              </a:spcAft>
              <a:defRPr>
                <a:solidFill>
                  <a:schemeClr val="tx1"/>
                </a:solidFill>
                <a:latin typeface="Arial Black" panose="020B0A04020102020204" pitchFamily="34" charset="0"/>
              </a:defRPr>
            </a:lvl9pPr>
          </a:lstStyle>
          <a:p>
            <a:pPr algn="ctr"/>
            <a:r>
              <a:rPr lang="en-US" altLang="en-US" sz="2200">
                <a:solidFill>
                  <a:schemeClr val="accent1"/>
                </a:solidFill>
                <a:latin typeface="Gill Sans" charset="0"/>
                <a:sym typeface="Gill Sans" charset="0"/>
              </a:rPr>
              <a:t>Genetic Programming Algorithm</a:t>
            </a:r>
          </a:p>
        </p:txBody>
      </p:sp>
      <p:sp>
        <p:nvSpPr>
          <p:cNvPr id="198674" name="AutoShape 18"/>
          <p:cNvSpPr>
            <a:spLocks/>
          </p:cNvSpPr>
          <p:nvPr/>
        </p:nvSpPr>
        <p:spPr bwMode="auto">
          <a:xfrm>
            <a:off x="7029450" y="3178175"/>
            <a:ext cx="1520825" cy="2593975"/>
          </a:xfrm>
          <a:prstGeom prst="roundRect">
            <a:avLst>
              <a:gd name="adj" fmla="val 11278"/>
            </a:avLst>
          </a:prstGeom>
          <a:gradFill rotWithShape="0">
            <a:gsLst>
              <a:gs pos="0">
                <a:srgbClr val="464558"/>
              </a:gs>
              <a:gs pos="100000">
                <a:srgbClr val="D3D3D3"/>
              </a:gs>
            </a:gsLst>
            <a:lin ang="17940000" scaled="1"/>
          </a:gradFill>
          <a:ln w="25400">
            <a:solidFill>
              <a:srgbClr val="000000"/>
            </a:solidFill>
            <a:round/>
            <a:headEnd/>
            <a:tailEnd/>
          </a:ln>
          <a:effectLst>
            <a:outerShdw dist="12699" dir="5400000" algn="ctr" rotWithShape="0">
              <a:schemeClr val="bg2">
                <a:alpha val="50000"/>
              </a:schemeClr>
            </a:outerShdw>
          </a:effectLst>
        </p:spPr>
        <p:txBody>
          <a:bodyPr lIns="0" tIns="0" rIns="0" bIns="0" anchor="ctr"/>
          <a:lstStyle/>
          <a:p>
            <a:pPr algn="ctr" defTabSz="822325">
              <a:defRPr/>
            </a:pPr>
            <a:r>
              <a:rPr lang="en-US" sz="2000">
                <a:solidFill>
                  <a:schemeClr val="accent1"/>
                </a:solidFill>
                <a:effectLst>
                  <a:outerShdw blurRad="38100" dist="38100" dir="2700000" algn="tl">
                    <a:srgbClr val="000000"/>
                  </a:outerShdw>
                </a:effectLst>
                <a:latin typeface="Gill Sans" charset="0"/>
                <a:sym typeface="Gill Sans" charset="0"/>
              </a:rPr>
              <a:t>Forward Diffusion Equation</a:t>
            </a:r>
          </a:p>
        </p:txBody>
      </p:sp>
    </p:spTree>
  </p:cSld>
  <p:clrMapOvr>
    <a:masterClrMapping/>
  </p:clrMapOvr>
  <p:transition>
    <p:push dir="u"/>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16" fill="hold" grpId="0" nodeType="clickEffect">
                                  <p:stCondLst>
                                    <p:cond delay="0"/>
                                  </p:stCondLst>
                                  <p:iterate>
                                    <p:tmPct val="10000"/>
                                  </p:iterate>
                                  <p:childTnLst>
                                    <p:set>
                                      <p:cBhvr>
                                        <p:cTn id="6" dur="1" fill="hold">
                                          <p:stCondLst>
                                            <p:cond delay="0"/>
                                          </p:stCondLst>
                                        </p:cTn>
                                        <p:tgtEl>
                                          <p:spTgt spid="198665"/>
                                        </p:tgtEl>
                                        <p:attrNameLst>
                                          <p:attrName>style.visibility</p:attrName>
                                        </p:attrNameLst>
                                      </p:cBhvr>
                                      <p:to>
                                        <p:strVal val="visible"/>
                                      </p:to>
                                    </p:set>
                                    <p:anim calcmode="lin" valueType="num">
                                      <p:cBhvr>
                                        <p:cTn id="7" dur="75" fill="hold"/>
                                        <p:tgtEl>
                                          <p:spTgt spid="198665"/>
                                        </p:tgtEl>
                                        <p:attrNameLst>
                                          <p:attrName>ppt_w</p:attrName>
                                        </p:attrNameLst>
                                      </p:cBhvr>
                                      <p:tavLst>
                                        <p:tav tm="0">
                                          <p:val>
                                            <p:fltVal val="0"/>
                                          </p:val>
                                        </p:tav>
                                        <p:tav tm="100000">
                                          <p:val>
                                            <p:strVal val="#ppt_w"/>
                                          </p:val>
                                        </p:tav>
                                      </p:tavLst>
                                    </p:anim>
                                    <p:anim calcmode="lin" valueType="num">
                                      <p:cBhvr>
                                        <p:cTn id="8" dur="75" fill="hold"/>
                                        <p:tgtEl>
                                          <p:spTgt spid="198665"/>
                                        </p:tgtEl>
                                        <p:attrNameLst>
                                          <p:attrName>ppt_h</p:attrName>
                                        </p:attrNameLst>
                                      </p:cBhvr>
                                      <p:tavLst>
                                        <p:tav tm="0">
                                          <p:val>
                                            <p:fltVal val="0"/>
                                          </p:val>
                                        </p:tav>
                                        <p:tav tm="100000">
                                          <p:val>
                                            <p:strVal val="#ppt_h"/>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0" presetClass="entr" presetSubtype="205919524" fill="hold" grpId="0" nodeType="clickEffect">
                                  <p:stCondLst>
                                    <p:cond delay="0"/>
                                  </p:stCondLst>
                                  <p:childTnLst>
                                    <p:set>
                                      <p:cBhvr>
                                        <p:cTn id="12" dur="1" fill="hold">
                                          <p:stCondLst>
                                            <p:cond delay="499"/>
                                          </p:stCondLst>
                                        </p:cTn>
                                        <p:tgtEl>
                                          <p:spTgt spid="198666"/>
                                        </p:tgtEl>
                                        <p:attrNameLst>
                                          <p:attrName>style.visibility</p:attrName>
                                        </p:attrNameLst>
                                      </p:cBhvr>
                                      <p:to>
                                        <p:strVal val="visible"/>
                                      </p:to>
                                    </p:set>
                                  </p:childTnLst>
                                </p:cTn>
                              </p:par>
                            </p:childTnLst>
                          </p:cTn>
                        </p:par>
                        <p:par>
                          <p:cTn id="13" fill="hold" nodeType="afterGroup">
                            <p:stCondLst>
                              <p:cond delay="500"/>
                            </p:stCondLst>
                            <p:childTnLst>
                              <p:par>
                                <p:cTn id="14" presetID="23" presetClass="entr" presetSubtype="16" fill="hold" grpId="0" nodeType="afterEffect">
                                  <p:stCondLst>
                                    <p:cond delay="0"/>
                                  </p:stCondLst>
                                  <p:childTnLst>
                                    <p:set>
                                      <p:cBhvr>
                                        <p:cTn id="15" dur="1" fill="hold">
                                          <p:stCondLst>
                                            <p:cond delay="0"/>
                                          </p:stCondLst>
                                        </p:cTn>
                                        <p:tgtEl>
                                          <p:spTgt spid="198668"/>
                                        </p:tgtEl>
                                        <p:attrNameLst>
                                          <p:attrName>style.visibility</p:attrName>
                                        </p:attrNameLst>
                                      </p:cBhvr>
                                      <p:to>
                                        <p:strVal val="visible"/>
                                      </p:to>
                                    </p:set>
                                    <p:anim calcmode="lin" valueType="num">
                                      <p:cBhvr>
                                        <p:cTn id="16" dur="500" fill="hold"/>
                                        <p:tgtEl>
                                          <p:spTgt spid="198668"/>
                                        </p:tgtEl>
                                        <p:attrNameLst>
                                          <p:attrName>ppt_w</p:attrName>
                                        </p:attrNameLst>
                                      </p:cBhvr>
                                      <p:tavLst>
                                        <p:tav tm="0">
                                          <p:val>
                                            <p:fltVal val="0"/>
                                          </p:val>
                                        </p:tav>
                                        <p:tav tm="100000">
                                          <p:val>
                                            <p:strVal val="#ppt_w"/>
                                          </p:val>
                                        </p:tav>
                                      </p:tavLst>
                                    </p:anim>
                                    <p:anim calcmode="lin" valueType="num">
                                      <p:cBhvr>
                                        <p:cTn id="17" dur="500" fill="hold"/>
                                        <p:tgtEl>
                                          <p:spTgt spid="198668"/>
                                        </p:tgtEl>
                                        <p:attrNameLst>
                                          <p:attrName>ppt_h</p:attrName>
                                        </p:attrNameLst>
                                      </p:cBhvr>
                                      <p:tavLst>
                                        <p:tav tm="0">
                                          <p:val>
                                            <p:fltVal val="0"/>
                                          </p:val>
                                        </p:tav>
                                        <p:tav tm="100000">
                                          <p:val>
                                            <p:strVal val="#ppt_h"/>
                                          </p:val>
                                        </p:tav>
                                      </p:tavLst>
                                    </p:anim>
                                  </p:childTnLst>
                                </p:cTn>
                              </p:par>
                            </p:childTnLst>
                          </p:cTn>
                        </p:par>
                        <p:par>
                          <p:cTn id="18" fill="hold" nodeType="afterGroup">
                            <p:stCondLst>
                              <p:cond delay="1000"/>
                            </p:stCondLst>
                            <p:childTnLst>
                              <p:par>
                                <p:cTn id="19" presetID="0" presetClass="entr" presetSubtype="155237364" fill="hold" nodeType="afterEffect">
                                  <p:stCondLst>
                                    <p:cond delay="0"/>
                                  </p:stCondLst>
                                  <p:childTnLst>
                                    <p:set>
                                      <p:cBhvr>
                                        <p:cTn id="20" dur="1" fill="hold">
                                          <p:stCondLst>
                                            <p:cond delay="499"/>
                                          </p:stCondLst>
                                        </p:cTn>
                                        <p:tgtEl>
                                          <p:spTgt spid="198667"/>
                                        </p:tgtEl>
                                        <p:attrNameLst>
                                          <p:attrName>style.visibility</p:attrName>
                                        </p:attrNameLst>
                                      </p:cBhvr>
                                      <p:to>
                                        <p:strVal val="visible"/>
                                      </p:to>
                                    </p:set>
                                  </p:childTnLst>
                                </p:cTn>
                              </p:par>
                            </p:childTnLst>
                          </p:cTn>
                        </p:par>
                        <p:par>
                          <p:cTn id="21" fill="hold" nodeType="afterGroup">
                            <p:stCondLst>
                              <p:cond delay="1500"/>
                            </p:stCondLst>
                            <p:childTnLst>
                              <p:par>
                                <p:cTn id="22" presetID="23" presetClass="entr" presetSubtype="16" fill="hold" grpId="0" nodeType="afterEffect">
                                  <p:stCondLst>
                                    <p:cond delay="0"/>
                                  </p:stCondLst>
                                  <p:childTnLst>
                                    <p:set>
                                      <p:cBhvr>
                                        <p:cTn id="23" dur="1" fill="hold">
                                          <p:stCondLst>
                                            <p:cond delay="0"/>
                                          </p:stCondLst>
                                        </p:cTn>
                                        <p:tgtEl>
                                          <p:spTgt spid="198670"/>
                                        </p:tgtEl>
                                        <p:attrNameLst>
                                          <p:attrName>style.visibility</p:attrName>
                                        </p:attrNameLst>
                                      </p:cBhvr>
                                      <p:to>
                                        <p:strVal val="visible"/>
                                      </p:to>
                                    </p:set>
                                    <p:anim calcmode="lin" valueType="num">
                                      <p:cBhvr>
                                        <p:cTn id="24" dur="500" fill="hold"/>
                                        <p:tgtEl>
                                          <p:spTgt spid="198670"/>
                                        </p:tgtEl>
                                        <p:attrNameLst>
                                          <p:attrName>ppt_w</p:attrName>
                                        </p:attrNameLst>
                                      </p:cBhvr>
                                      <p:tavLst>
                                        <p:tav tm="0">
                                          <p:val>
                                            <p:fltVal val="0"/>
                                          </p:val>
                                        </p:tav>
                                        <p:tav tm="100000">
                                          <p:val>
                                            <p:strVal val="#ppt_w"/>
                                          </p:val>
                                        </p:tav>
                                      </p:tavLst>
                                    </p:anim>
                                    <p:anim calcmode="lin" valueType="num">
                                      <p:cBhvr>
                                        <p:cTn id="25" dur="500" fill="hold"/>
                                        <p:tgtEl>
                                          <p:spTgt spid="198670"/>
                                        </p:tgtEl>
                                        <p:attrNameLst>
                                          <p:attrName>ppt_h</p:attrName>
                                        </p:attrNameLst>
                                      </p:cBhvr>
                                      <p:tavLst>
                                        <p:tav tm="0">
                                          <p:val>
                                            <p:fltVal val="0"/>
                                          </p:val>
                                        </p:tav>
                                        <p:tav tm="100000">
                                          <p:val>
                                            <p:strVal val="#ppt_h"/>
                                          </p:val>
                                        </p:tav>
                                      </p:tavLst>
                                    </p:anim>
                                  </p:childTnLst>
                                </p:cTn>
                              </p:par>
                            </p:childTnLst>
                          </p:cTn>
                        </p:par>
                        <p:par>
                          <p:cTn id="26" fill="hold" nodeType="afterGroup">
                            <p:stCondLst>
                              <p:cond delay="2000"/>
                            </p:stCondLst>
                            <p:childTnLst>
                              <p:par>
                                <p:cTn id="27" presetID="0" presetClass="entr" presetSubtype="155207240" fill="hold" nodeType="afterEffect">
                                  <p:stCondLst>
                                    <p:cond delay="0"/>
                                  </p:stCondLst>
                                  <p:childTnLst>
                                    <p:set>
                                      <p:cBhvr>
                                        <p:cTn id="28" dur="1" fill="hold">
                                          <p:stCondLst>
                                            <p:cond delay="499"/>
                                          </p:stCondLst>
                                        </p:cTn>
                                        <p:tgtEl>
                                          <p:spTgt spid="198669"/>
                                        </p:tgtEl>
                                        <p:attrNameLst>
                                          <p:attrName>style.visibility</p:attrName>
                                        </p:attrNameLst>
                                      </p:cBhvr>
                                      <p:to>
                                        <p:strVal val="visible"/>
                                      </p:to>
                                    </p:set>
                                  </p:childTnLst>
                                </p:cTn>
                              </p:par>
                            </p:childTnLst>
                          </p:cTn>
                        </p:par>
                        <p:par>
                          <p:cTn id="29" fill="hold" nodeType="afterGroup">
                            <p:stCondLst>
                              <p:cond delay="2500"/>
                            </p:stCondLst>
                            <p:childTnLst>
                              <p:par>
                                <p:cTn id="30" presetID="23" presetClass="entr" presetSubtype="16" fill="hold" grpId="0" nodeType="afterEffect">
                                  <p:stCondLst>
                                    <p:cond delay="0"/>
                                  </p:stCondLst>
                                  <p:childTnLst>
                                    <p:set>
                                      <p:cBhvr>
                                        <p:cTn id="31" dur="1" fill="hold">
                                          <p:stCondLst>
                                            <p:cond delay="0"/>
                                          </p:stCondLst>
                                        </p:cTn>
                                        <p:tgtEl>
                                          <p:spTgt spid="198672"/>
                                        </p:tgtEl>
                                        <p:attrNameLst>
                                          <p:attrName>style.visibility</p:attrName>
                                        </p:attrNameLst>
                                      </p:cBhvr>
                                      <p:to>
                                        <p:strVal val="visible"/>
                                      </p:to>
                                    </p:set>
                                    <p:anim calcmode="lin" valueType="num">
                                      <p:cBhvr>
                                        <p:cTn id="32" dur="500" fill="hold"/>
                                        <p:tgtEl>
                                          <p:spTgt spid="198672"/>
                                        </p:tgtEl>
                                        <p:attrNameLst>
                                          <p:attrName>ppt_w</p:attrName>
                                        </p:attrNameLst>
                                      </p:cBhvr>
                                      <p:tavLst>
                                        <p:tav tm="0">
                                          <p:val>
                                            <p:fltVal val="0"/>
                                          </p:val>
                                        </p:tav>
                                        <p:tav tm="100000">
                                          <p:val>
                                            <p:strVal val="#ppt_w"/>
                                          </p:val>
                                        </p:tav>
                                      </p:tavLst>
                                    </p:anim>
                                    <p:anim calcmode="lin" valueType="num">
                                      <p:cBhvr>
                                        <p:cTn id="33" dur="500" fill="hold"/>
                                        <p:tgtEl>
                                          <p:spTgt spid="198672"/>
                                        </p:tgtEl>
                                        <p:attrNameLst>
                                          <p:attrName>ppt_h</p:attrName>
                                        </p:attrNameLst>
                                      </p:cBhvr>
                                      <p:tavLst>
                                        <p:tav tm="0">
                                          <p:val>
                                            <p:fltVal val="0"/>
                                          </p:val>
                                        </p:tav>
                                        <p:tav tm="100000">
                                          <p:val>
                                            <p:strVal val="#ppt_h"/>
                                          </p:val>
                                        </p:tav>
                                      </p:tavLst>
                                    </p:anim>
                                  </p:childTnLst>
                                </p:cTn>
                              </p:par>
                            </p:childTnLst>
                          </p:cTn>
                        </p:par>
                        <p:par>
                          <p:cTn id="34" fill="hold" nodeType="afterGroup">
                            <p:stCondLst>
                              <p:cond delay="3000"/>
                            </p:stCondLst>
                            <p:childTnLst>
                              <p:par>
                                <p:cTn id="35" presetID="0" presetClass="entr" presetSubtype="155241908" fill="hold" nodeType="afterEffect">
                                  <p:stCondLst>
                                    <p:cond delay="0"/>
                                  </p:stCondLst>
                                  <p:childTnLst>
                                    <p:set>
                                      <p:cBhvr>
                                        <p:cTn id="36" dur="1" fill="hold">
                                          <p:stCondLst>
                                            <p:cond delay="499"/>
                                          </p:stCondLst>
                                        </p:cTn>
                                        <p:tgtEl>
                                          <p:spTgt spid="198671"/>
                                        </p:tgtEl>
                                        <p:attrNameLst>
                                          <p:attrName>style.visibility</p:attrName>
                                        </p:attrNameLst>
                                      </p:cBhvr>
                                      <p:to>
                                        <p:strVal val="visible"/>
                                      </p:to>
                                    </p:set>
                                  </p:childTnLst>
                                </p:cTn>
                              </p:par>
                            </p:childTnLst>
                          </p:cTn>
                        </p:par>
                        <p:par>
                          <p:cTn id="37" fill="hold" nodeType="afterGroup">
                            <p:stCondLst>
                              <p:cond delay="3500"/>
                            </p:stCondLst>
                            <p:childTnLst>
                              <p:par>
                                <p:cTn id="38" presetID="23" presetClass="entr" presetSubtype="32" fill="hold" grpId="0" nodeType="afterEffect">
                                  <p:stCondLst>
                                    <p:cond delay="0"/>
                                  </p:stCondLst>
                                  <p:childTnLst>
                                    <p:set>
                                      <p:cBhvr>
                                        <p:cTn id="39" dur="1" fill="hold">
                                          <p:stCondLst>
                                            <p:cond delay="0"/>
                                          </p:stCondLst>
                                        </p:cTn>
                                        <p:tgtEl>
                                          <p:spTgt spid="198673"/>
                                        </p:tgtEl>
                                        <p:attrNameLst>
                                          <p:attrName>style.visibility</p:attrName>
                                        </p:attrNameLst>
                                      </p:cBhvr>
                                      <p:to>
                                        <p:strVal val="visible"/>
                                      </p:to>
                                    </p:set>
                                    <p:anim calcmode="lin" valueType="num">
                                      <p:cBhvr>
                                        <p:cTn id="40" dur="500" fill="hold"/>
                                        <p:tgtEl>
                                          <p:spTgt spid="198673"/>
                                        </p:tgtEl>
                                        <p:attrNameLst>
                                          <p:attrName>ppt_w</p:attrName>
                                        </p:attrNameLst>
                                      </p:cBhvr>
                                      <p:tavLst>
                                        <p:tav tm="0">
                                          <p:val>
                                            <p:strVal val="4*#ppt_w"/>
                                          </p:val>
                                        </p:tav>
                                        <p:tav tm="100000">
                                          <p:val>
                                            <p:strVal val="#ppt_w"/>
                                          </p:val>
                                        </p:tav>
                                      </p:tavLst>
                                    </p:anim>
                                    <p:anim calcmode="lin" valueType="num">
                                      <p:cBhvr>
                                        <p:cTn id="41" dur="500" fill="hold"/>
                                        <p:tgtEl>
                                          <p:spTgt spid="198673"/>
                                        </p:tgtEl>
                                        <p:attrNameLst>
                                          <p:attrName>ppt_h</p:attrName>
                                        </p:attrNameLst>
                                      </p:cBhvr>
                                      <p:tavLst>
                                        <p:tav tm="0">
                                          <p:val>
                                            <p:strVal val="4*#ppt_h"/>
                                          </p:val>
                                        </p:tav>
                                        <p:tav tm="100000">
                                          <p:val>
                                            <p:strVal val="#ppt_h"/>
                                          </p:val>
                                        </p:tav>
                                      </p:tavLst>
                                    </p:anim>
                                  </p:childTnLst>
                                </p:cTn>
                              </p:par>
                            </p:childTnLst>
                          </p:cTn>
                        </p:par>
                      </p:childTnLst>
                    </p:cTn>
                  </p:par>
                  <p:par>
                    <p:cTn id="42" fill="hold" nodeType="clickPar">
                      <p:stCondLst>
                        <p:cond delay="indefinite"/>
                      </p:stCondLst>
                      <p:childTnLst>
                        <p:par>
                          <p:cTn id="43" fill="hold" nodeType="withGroup">
                            <p:stCondLst>
                              <p:cond delay="0"/>
                            </p:stCondLst>
                            <p:childTnLst>
                              <p:par>
                                <p:cTn id="44" presetID="23" presetClass="entr" presetSubtype="16" fill="hold" nodeType="clickEffect">
                                  <p:stCondLst>
                                    <p:cond delay="0"/>
                                  </p:stCondLst>
                                  <p:childTnLst>
                                    <p:set>
                                      <p:cBhvr>
                                        <p:cTn id="45" dur="1" fill="hold">
                                          <p:stCondLst>
                                            <p:cond delay="0"/>
                                          </p:stCondLst>
                                        </p:cTn>
                                        <p:tgtEl>
                                          <p:spTgt spid="2"/>
                                        </p:tgtEl>
                                        <p:attrNameLst>
                                          <p:attrName>style.visibility</p:attrName>
                                        </p:attrNameLst>
                                      </p:cBhvr>
                                      <p:to>
                                        <p:strVal val="visible"/>
                                      </p:to>
                                    </p:set>
                                    <p:anim calcmode="lin" valueType="num">
                                      <p:cBhvr>
                                        <p:cTn id="46" dur="500" fill="hold"/>
                                        <p:tgtEl>
                                          <p:spTgt spid="2"/>
                                        </p:tgtEl>
                                        <p:attrNameLst>
                                          <p:attrName>ppt_w</p:attrName>
                                        </p:attrNameLst>
                                      </p:cBhvr>
                                      <p:tavLst>
                                        <p:tav tm="0">
                                          <p:val>
                                            <p:fltVal val="0"/>
                                          </p:val>
                                        </p:tav>
                                        <p:tav tm="100000">
                                          <p:val>
                                            <p:strVal val="#ppt_w"/>
                                          </p:val>
                                        </p:tav>
                                      </p:tavLst>
                                    </p:anim>
                                    <p:anim calcmode="lin" valueType="num">
                                      <p:cBhvr>
                                        <p:cTn id="47" dur="500" fill="hold"/>
                                        <p:tgtEl>
                                          <p:spTgt spid="2"/>
                                        </p:tgtEl>
                                        <p:attrNameLst>
                                          <p:attrName>ppt_h</p:attrName>
                                        </p:attrNameLst>
                                      </p:cBhvr>
                                      <p:tavLst>
                                        <p:tav tm="0">
                                          <p:val>
                                            <p:fltVal val="0"/>
                                          </p:val>
                                        </p:tav>
                                        <p:tav tm="100000">
                                          <p:val>
                                            <p:strVal val="#ppt_h"/>
                                          </p:val>
                                        </p:tav>
                                      </p:tavLst>
                                    </p:anim>
                                  </p:childTnLst>
                                </p:cTn>
                              </p:par>
                            </p:childTnLst>
                          </p:cTn>
                        </p:par>
                        <p:par>
                          <p:cTn id="48" fill="hold" nodeType="afterGroup">
                            <p:stCondLst>
                              <p:cond delay="500"/>
                            </p:stCondLst>
                            <p:childTnLst>
                              <p:par>
                                <p:cTn id="49" presetID="23" presetClass="entr" presetSubtype="16" fill="hold" grpId="0" nodeType="afterEffect">
                                  <p:stCondLst>
                                    <p:cond delay="0"/>
                                  </p:stCondLst>
                                  <p:childTnLst>
                                    <p:set>
                                      <p:cBhvr>
                                        <p:cTn id="50" dur="1" fill="hold">
                                          <p:stCondLst>
                                            <p:cond delay="0"/>
                                          </p:stCondLst>
                                        </p:cTn>
                                        <p:tgtEl>
                                          <p:spTgt spid="198674"/>
                                        </p:tgtEl>
                                        <p:attrNameLst>
                                          <p:attrName>style.visibility</p:attrName>
                                        </p:attrNameLst>
                                      </p:cBhvr>
                                      <p:to>
                                        <p:strVal val="visible"/>
                                      </p:to>
                                    </p:set>
                                    <p:anim calcmode="lin" valueType="num">
                                      <p:cBhvr>
                                        <p:cTn id="51" dur="500" fill="hold"/>
                                        <p:tgtEl>
                                          <p:spTgt spid="198674"/>
                                        </p:tgtEl>
                                        <p:attrNameLst>
                                          <p:attrName>ppt_w</p:attrName>
                                        </p:attrNameLst>
                                      </p:cBhvr>
                                      <p:tavLst>
                                        <p:tav tm="0">
                                          <p:val>
                                            <p:fltVal val="0"/>
                                          </p:val>
                                        </p:tav>
                                        <p:tav tm="100000">
                                          <p:val>
                                            <p:strVal val="#ppt_w"/>
                                          </p:val>
                                        </p:tav>
                                      </p:tavLst>
                                    </p:anim>
                                    <p:anim calcmode="lin" valueType="num">
                                      <p:cBhvr>
                                        <p:cTn id="52" dur="500" fill="hold"/>
                                        <p:tgtEl>
                                          <p:spTgt spid="198674"/>
                                        </p:tgtEl>
                                        <p:attrNameLst>
                                          <p:attrName>ppt_h</p:attrName>
                                        </p:attrNameLst>
                                      </p:cBhvr>
                                      <p:tavLst>
                                        <p:tav tm="0">
                                          <p:val>
                                            <p:fltVal val="0"/>
                                          </p:val>
                                        </p:tav>
                                        <p:tav tm="100000">
                                          <p:val>
                                            <p:strVal val="#ppt_h"/>
                                          </p:val>
                                        </p:tav>
                                      </p:tavLst>
                                    </p:anim>
                                  </p:childTnLst>
                                </p:cTn>
                              </p:par>
                            </p:childTnLst>
                          </p:cTn>
                        </p:par>
                        <p:par>
                          <p:cTn id="53" fill="hold" nodeType="afterGroup">
                            <p:stCondLst>
                              <p:cond delay="1000"/>
                            </p:stCondLst>
                            <p:childTnLst>
                              <p:par>
                                <p:cTn id="54" presetID="23" presetClass="entr" presetSubtype="16" fill="hold" nodeType="afterEffect">
                                  <p:stCondLst>
                                    <p:cond delay="0"/>
                                  </p:stCondLst>
                                  <p:childTnLst>
                                    <p:set>
                                      <p:cBhvr>
                                        <p:cTn id="55" dur="1" fill="hold">
                                          <p:stCondLst>
                                            <p:cond delay="0"/>
                                          </p:stCondLst>
                                        </p:cTn>
                                        <p:tgtEl>
                                          <p:spTgt spid="3"/>
                                        </p:tgtEl>
                                        <p:attrNameLst>
                                          <p:attrName>style.visibility</p:attrName>
                                        </p:attrNameLst>
                                      </p:cBhvr>
                                      <p:to>
                                        <p:strVal val="visible"/>
                                      </p:to>
                                    </p:set>
                                    <p:anim calcmode="lin" valueType="num">
                                      <p:cBhvr>
                                        <p:cTn id="56" dur="500" fill="hold"/>
                                        <p:tgtEl>
                                          <p:spTgt spid="3"/>
                                        </p:tgtEl>
                                        <p:attrNameLst>
                                          <p:attrName>ppt_w</p:attrName>
                                        </p:attrNameLst>
                                      </p:cBhvr>
                                      <p:tavLst>
                                        <p:tav tm="0">
                                          <p:val>
                                            <p:fltVal val="0"/>
                                          </p:val>
                                        </p:tav>
                                        <p:tav tm="100000">
                                          <p:val>
                                            <p:strVal val="#ppt_w"/>
                                          </p:val>
                                        </p:tav>
                                      </p:tavLst>
                                    </p:anim>
                                    <p:anim calcmode="lin" valueType="num">
                                      <p:cBhvr>
                                        <p:cTn id="57" dur="500" fill="hold"/>
                                        <p:tgtEl>
                                          <p:spTgt spid="3"/>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8665" grpId="0" autoUpdateAnimBg="0"/>
      <p:bldP spid="198666" grpId="0" animBg="1"/>
      <p:bldP spid="198668" grpId="0" animBg="1" autoUpdateAnimBg="0"/>
      <p:bldP spid="198670" grpId="0" animBg="1" autoUpdateAnimBg="0"/>
      <p:bldP spid="198672" grpId="0" animBg="1" autoUpdateAnimBg="0"/>
      <p:bldP spid="198673" grpId="0" autoUpdateAnimBg="0"/>
      <p:bldP spid="198674" grpId="0" animBg="1" autoUpdateAnimBg="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Line 2"/>
          <p:cNvSpPr>
            <a:spLocks noChangeShapeType="1"/>
          </p:cNvSpPr>
          <p:nvPr/>
        </p:nvSpPr>
        <p:spPr bwMode="auto">
          <a:xfrm flipH="1">
            <a:off x="1703388" y="2479675"/>
            <a:ext cx="3405187" cy="79375"/>
          </a:xfrm>
          <a:prstGeom prst="line">
            <a:avLst/>
          </a:prstGeom>
          <a:noFill/>
          <a:ln w="127000">
            <a:solidFill>
              <a:schemeClr val="tx1"/>
            </a:solidFill>
            <a:round/>
            <a:headEnd type="stealth" w="med" len="med"/>
            <a:tailEnd/>
          </a:ln>
          <a:effectLst>
            <a:outerShdw dist="12699" dir="5400000" algn="ctr" rotWithShape="0">
              <a:schemeClr val="bg2">
                <a:alpha val="50000"/>
              </a:schemeClr>
            </a:outerShdw>
          </a:effectLst>
          <a:extLst>
            <a:ext uri="{909E8E84-426E-40DD-AFC4-6F175D3DCCD1}">
              <a14:hiddenFill xmlns:a14="http://schemas.microsoft.com/office/drawing/2010/main">
                <a:noFill/>
              </a14:hiddenFill>
            </a:ext>
          </a:extLst>
        </p:spPr>
        <p:txBody>
          <a:bodyPr/>
          <a:lstStyle/>
          <a:p>
            <a:endParaRPr lang="en-US"/>
          </a:p>
        </p:txBody>
      </p:sp>
      <p:sp>
        <p:nvSpPr>
          <p:cNvPr id="199683" name="Line 3"/>
          <p:cNvSpPr>
            <a:spLocks noChangeShapeType="1"/>
          </p:cNvSpPr>
          <p:nvPr/>
        </p:nvSpPr>
        <p:spPr bwMode="auto">
          <a:xfrm rot="10800000">
            <a:off x="5668963" y="2492375"/>
            <a:ext cx="1235075" cy="1165225"/>
          </a:xfrm>
          <a:prstGeom prst="line">
            <a:avLst/>
          </a:prstGeom>
          <a:noFill/>
          <a:ln w="635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9684" name="Line 4"/>
          <p:cNvSpPr>
            <a:spLocks noChangeShapeType="1"/>
          </p:cNvSpPr>
          <p:nvPr/>
        </p:nvSpPr>
        <p:spPr bwMode="auto">
          <a:xfrm rot="10800000" flipH="1">
            <a:off x="6172200" y="4789488"/>
            <a:ext cx="708025" cy="1096962"/>
          </a:xfrm>
          <a:prstGeom prst="line">
            <a:avLst/>
          </a:prstGeom>
          <a:noFill/>
          <a:ln w="635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9685" name="Line 5"/>
          <p:cNvSpPr>
            <a:spLocks noChangeShapeType="1"/>
          </p:cNvSpPr>
          <p:nvPr/>
        </p:nvSpPr>
        <p:spPr bwMode="auto">
          <a:xfrm>
            <a:off x="6915150" y="4835525"/>
            <a:ext cx="809625" cy="1108075"/>
          </a:xfrm>
          <a:prstGeom prst="line">
            <a:avLst/>
          </a:prstGeom>
          <a:noFill/>
          <a:ln w="635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9686" name="Line 6"/>
          <p:cNvSpPr>
            <a:spLocks noChangeShapeType="1"/>
          </p:cNvSpPr>
          <p:nvPr/>
        </p:nvSpPr>
        <p:spPr bwMode="auto">
          <a:xfrm rot="10800000">
            <a:off x="6869113" y="3646488"/>
            <a:ext cx="34925" cy="1165225"/>
          </a:xfrm>
          <a:prstGeom prst="line">
            <a:avLst/>
          </a:prstGeom>
          <a:noFill/>
          <a:ln w="635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9687" name="Line 7"/>
          <p:cNvSpPr>
            <a:spLocks noChangeShapeType="1"/>
          </p:cNvSpPr>
          <p:nvPr/>
        </p:nvSpPr>
        <p:spPr bwMode="auto">
          <a:xfrm rot="10800000" flipH="1">
            <a:off x="3497263" y="3646488"/>
            <a:ext cx="892175" cy="960437"/>
          </a:xfrm>
          <a:prstGeom prst="line">
            <a:avLst/>
          </a:prstGeom>
          <a:noFill/>
          <a:ln w="635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9688" name="Line 8"/>
          <p:cNvSpPr>
            <a:spLocks noChangeShapeType="1"/>
          </p:cNvSpPr>
          <p:nvPr/>
        </p:nvSpPr>
        <p:spPr bwMode="auto">
          <a:xfrm>
            <a:off x="4446588" y="3668713"/>
            <a:ext cx="857250" cy="1120775"/>
          </a:xfrm>
          <a:prstGeom prst="line">
            <a:avLst/>
          </a:prstGeom>
          <a:noFill/>
          <a:ln w="635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9689" name="Line 9"/>
          <p:cNvSpPr>
            <a:spLocks noChangeShapeType="1"/>
          </p:cNvSpPr>
          <p:nvPr/>
        </p:nvSpPr>
        <p:spPr bwMode="auto">
          <a:xfrm rot="10800000" flipH="1">
            <a:off x="4651375" y="2525713"/>
            <a:ext cx="927100" cy="868362"/>
          </a:xfrm>
          <a:prstGeom prst="line">
            <a:avLst/>
          </a:prstGeom>
          <a:noFill/>
          <a:ln w="635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722" name="Rectangle 10"/>
          <p:cNvSpPr>
            <a:spLocks noGrp="1" noChangeArrowheads="1"/>
          </p:cNvSpPr>
          <p:nvPr>
            <p:ph type="title"/>
          </p:nvPr>
        </p:nvSpPr>
        <p:spPr/>
        <p:txBody>
          <a:bodyPr rIns="34290"/>
          <a:lstStyle/>
          <a:p>
            <a:pPr eaLnBrk="1" hangingPunct="1"/>
            <a:r>
              <a:rPr lang="en-US" altLang="en-US" sz="3400" smtClean="0">
                <a:solidFill>
                  <a:schemeClr val="accent1"/>
                </a:solidFill>
              </a:rPr>
              <a:t>Genetic Programming Background</a:t>
            </a:r>
          </a:p>
        </p:txBody>
      </p:sp>
      <p:sp>
        <p:nvSpPr>
          <p:cNvPr id="199691" name="Oval 11"/>
          <p:cNvSpPr>
            <a:spLocks/>
          </p:cNvSpPr>
          <p:nvPr/>
        </p:nvSpPr>
        <p:spPr bwMode="auto">
          <a:xfrm>
            <a:off x="5326063" y="2068513"/>
            <a:ext cx="785812" cy="784225"/>
          </a:xfrm>
          <a:prstGeom prst="ellipse">
            <a:avLst/>
          </a:prstGeom>
          <a:solidFill>
            <a:schemeClr val="accent1"/>
          </a:solidFill>
          <a:ln w="25400">
            <a:solidFill>
              <a:srgbClr val="000000"/>
            </a:solidFill>
            <a:round/>
            <a:headEnd/>
            <a:tailEnd/>
          </a:ln>
        </p:spPr>
        <p:txBody>
          <a:bodyPr lIns="0" tIns="0" rIns="0" bIns="0" anchor="ctr"/>
          <a:lstStyle/>
          <a:p>
            <a:pPr algn="ctr" defTabSz="822325">
              <a:defRPr/>
            </a:pPr>
            <a:r>
              <a:rPr lang="en-US" sz="3200">
                <a:effectLst>
                  <a:outerShdw blurRad="38100" dist="38100" dir="2700000" algn="tl">
                    <a:srgbClr val="FFFFFF"/>
                  </a:outerShdw>
                </a:effectLst>
                <a:latin typeface="Gill Sans" charset="0"/>
                <a:sym typeface="Gill Sans" charset="0"/>
              </a:rPr>
              <a:t>+</a:t>
            </a:r>
          </a:p>
        </p:txBody>
      </p:sp>
      <p:sp>
        <p:nvSpPr>
          <p:cNvPr id="199692" name="Oval 12"/>
          <p:cNvSpPr>
            <a:spLocks/>
          </p:cNvSpPr>
          <p:nvPr/>
        </p:nvSpPr>
        <p:spPr bwMode="auto">
          <a:xfrm>
            <a:off x="4038600" y="3227388"/>
            <a:ext cx="785813" cy="784225"/>
          </a:xfrm>
          <a:prstGeom prst="ellipse">
            <a:avLst/>
          </a:prstGeom>
          <a:solidFill>
            <a:schemeClr val="accent1"/>
          </a:solidFill>
          <a:ln w="25400">
            <a:solidFill>
              <a:srgbClr val="000000"/>
            </a:solidFill>
            <a:round/>
            <a:headEnd/>
            <a:tailEnd/>
          </a:ln>
        </p:spPr>
        <p:txBody>
          <a:bodyPr lIns="0" tIns="0" rIns="0" bIns="0" anchor="ctr"/>
          <a:lstStyle/>
          <a:p>
            <a:pPr algn="ctr" defTabSz="822325">
              <a:defRPr/>
            </a:pPr>
            <a:r>
              <a:rPr lang="en-US" sz="3200">
                <a:effectLst>
                  <a:outerShdw blurRad="38100" dist="38100" dir="2700000" algn="tl">
                    <a:srgbClr val="FFFFFF"/>
                  </a:outerShdw>
                </a:effectLst>
                <a:latin typeface="Gill Sans" charset="0"/>
                <a:sym typeface="Gill Sans" charset="0"/>
              </a:rPr>
              <a:t>*</a:t>
            </a:r>
          </a:p>
        </p:txBody>
      </p:sp>
      <p:sp>
        <p:nvSpPr>
          <p:cNvPr id="199693" name="Oval 13"/>
          <p:cNvSpPr>
            <a:spLocks/>
          </p:cNvSpPr>
          <p:nvPr/>
        </p:nvSpPr>
        <p:spPr bwMode="auto">
          <a:xfrm>
            <a:off x="4932363" y="4394200"/>
            <a:ext cx="787400" cy="785813"/>
          </a:xfrm>
          <a:prstGeom prst="ellipse">
            <a:avLst/>
          </a:prstGeom>
          <a:solidFill>
            <a:schemeClr val="accent1"/>
          </a:solidFill>
          <a:ln w="25400">
            <a:solidFill>
              <a:srgbClr val="000000"/>
            </a:solidFill>
            <a:round/>
            <a:headEnd/>
            <a:tailEnd/>
          </a:ln>
        </p:spPr>
        <p:txBody>
          <a:bodyPr lIns="0" tIns="0" rIns="0" bIns="0" anchor="ctr"/>
          <a:lstStyle/>
          <a:p>
            <a:pPr algn="ctr" defTabSz="822325">
              <a:defRPr/>
            </a:pPr>
            <a:r>
              <a:rPr lang="en-US" sz="3200">
                <a:effectLst>
                  <a:outerShdw blurRad="38100" dist="38100" dir="2700000" algn="tl">
                    <a:srgbClr val="FFFFFF"/>
                  </a:outerShdw>
                </a:effectLst>
                <a:latin typeface="Gill Sans" charset="0"/>
                <a:sym typeface="Gill Sans" charset="0"/>
              </a:rPr>
              <a:t>X</a:t>
            </a:r>
          </a:p>
        </p:txBody>
      </p:sp>
      <p:sp>
        <p:nvSpPr>
          <p:cNvPr id="199694" name="Oval 14"/>
          <p:cNvSpPr>
            <a:spLocks/>
          </p:cNvSpPr>
          <p:nvPr/>
        </p:nvSpPr>
        <p:spPr bwMode="auto">
          <a:xfrm>
            <a:off x="6515100" y="3227388"/>
            <a:ext cx="785813" cy="784225"/>
          </a:xfrm>
          <a:prstGeom prst="ellipse">
            <a:avLst/>
          </a:prstGeom>
          <a:solidFill>
            <a:schemeClr val="accent1"/>
          </a:solidFill>
          <a:ln w="25400">
            <a:solidFill>
              <a:srgbClr val="000000"/>
            </a:solidFill>
            <a:round/>
            <a:headEnd/>
            <a:tailEnd/>
          </a:ln>
        </p:spPr>
        <p:txBody>
          <a:bodyPr lIns="0" tIns="0" rIns="0" bIns="0" anchor="ctr"/>
          <a:lstStyle/>
          <a:p>
            <a:pPr algn="ctr" defTabSz="822325">
              <a:defRPr/>
            </a:pPr>
            <a:r>
              <a:rPr lang="en-US" sz="3200">
                <a:effectLst>
                  <a:outerShdw blurRad="38100" dist="38100" dir="2700000" algn="tl">
                    <a:srgbClr val="FFFFFF"/>
                  </a:outerShdw>
                </a:effectLst>
                <a:latin typeface="Gill Sans" charset="0"/>
                <a:sym typeface="Gill Sans" charset="0"/>
              </a:rPr>
              <a:t>Sin</a:t>
            </a:r>
          </a:p>
        </p:txBody>
      </p:sp>
      <p:sp>
        <p:nvSpPr>
          <p:cNvPr id="199695" name="Oval 15"/>
          <p:cNvSpPr>
            <a:spLocks/>
          </p:cNvSpPr>
          <p:nvPr/>
        </p:nvSpPr>
        <p:spPr bwMode="auto">
          <a:xfrm>
            <a:off x="6515100" y="4394200"/>
            <a:ext cx="785813" cy="785813"/>
          </a:xfrm>
          <a:prstGeom prst="ellipse">
            <a:avLst/>
          </a:prstGeom>
          <a:solidFill>
            <a:schemeClr val="accent1"/>
          </a:solidFill>
          <a:ln w="25400">
            <a:solidFill>
              <a:srgbClr val="000000"/>
            </a:solidFill>
            <a:round/>
            <a:headEnd/>
            <a:tailEnd/>
          </a:ln>
        </p:spPr>
        <p:txBody>
          <a:bodyPr lIns="0" tIns="0" rIns="0" bIns="0" anchor="ctr"/>
          <a:lstStyle/>
          <a:p>
            <a:pPr algn="ctr" defTabSz="822325">
              <a:defRPr/>
            </a:pPr>
            <a:r>
              <a:rPr lang="en-US" sz="3200">
                <a:effectLst>
                  <a:outerShdw blurRad="38100" dist="38100" dir="2700000" algn="tl">
                    <a:srgbClr val="FFFFFF"/>
                  </a:outerShdw>
                </a:effectLst>
                <a:latin typeface="Gill Sans" charset="0"/>
                <a:sym typeface="Gill Sans" charset="0"/>
              </a:rPr>
              <a:t>*</a:t>
            </a:r>
          </a:p>
        </p:txBody>
      </p:sp>
      <p:sp>
        <p:nvSpPr>
          <p:cNvPr id="199696" name="Oval 16"/>
          <p:cNvSpPr>
            <a:spLocks/>
          </p:cNvSpPr>
          <p:nvPr/>
        </p:nvSpPr>
        <p:spPr bwMode="auto">
          <a:xfrm>
            <a:off x="3086100" y="4394200"/>
            <a:ext cx="785813" cy="785813"/>
          </a:xfrm>
          <a:prstGeom prst="ellipse">
            <a:avLst/>
          </a:prstGeom>
          <a:solidFill>
            <a:schemeClr val="accent1"/>
          </a:solidFill>
          <a:ln w="25400">
            <a:solidFill>
              <a:srgbClr val="000000"/>
            </a:solidFill>
            <a:round/>
            <a:headEnd/>
            <a:tailEnd/>
          </a:ln>
        </p:spPr>
        <p:txBody>
          <a:bodyPr lIns="0" tIns="0" rIns="0" bIns="0" anchor="ctr"/>
          <a:lstStyle/>
          <a:p>
            <a:pPr algn="ctr" defTabSz="822325">
              <a:defRPr/>
            </a:pPr>
            <a:r>
              <a:rPr lang="en-US" sz="3200">
                <a:effectLst>
                  <a:outerShdw blurRad="38100" dist="38100" dir="2700000" algn="tl">
                    <a:srgbClr val="FFFFFF"/>
                  </a:outerShdw>
                </a:effectLst>
                <a:latin typeface="Gill Sans" charset="0"/>
                <a:sym typeface="Gill Sans" charset="0"/>
              </a:rPr>
              <a:t>X</a:t>
            </a:r>
          </a:p>
        </p:txBody>
      </p:sp>
      <p:sp>
        <p:nvSpPr>
          <p:cNvPr id="199697" name="Oval 17"/>
          <p:cNvSpPr>
            <a:spLocks/>
          </p:cNvSpPr>
          <p:nvPr/>
        </p:nvSpPr>
        <p:spPr bwMode="auto">
          <a:xfrm>
            <a:off x="5767388" y="5535613"/>
            <a:ext cx="785812" cy="785812"/>
          </a:xfrm>
          <a:prstGeom prst="ellipse">
            <a:avLst/>
          </a:prstGeom>
          <a:solidFill>
            <a:schemeClr val="accent1"/>
          </a:solidFill>
          <a:ln w="25400">
            <a:solidFill>
              <a:srgbClr val="000000"/>
            </a:solidFill>
            <a:round/>
            <a:headEnd/>
            <a:tailEnd/>
          </a:ln>
        </p:spPr>
        <p:txBody>
          <a:bodyPr lIns="0" tIns="0" rIns="0" bIns="0" anchor="ctr"/>
          <a:lstStyle/>
          <a:p>
            <a:pPr algn="ctr" defTabSz="822325">
              <a:defRPr/>
            </a:pPr>
            <a:r>
              <a:rPr lang="en-US" sz="3200">
                <a:effectLst>
                  <a:outerShdw blurRad="38100" dist="38100" dir="2700000" algn="tl">
                    <a:srgbClr val="FFFFFF"/>
                  </a:outerShdw>
                </a:effectLst>
                <a:latin typeface="Gill Sans" charset="0"/>
                <a:sym typeface="Gill Sans" charset="0"/>
              </a:rPr>
              <a:t>X</a:t>
            </a:r>
          </a:p>
        </p:txBody>
      </p:sp>
      <p:sp>
        <p:nvSpPr>
          <p:cNvPr id="199698" name="Oval 18"/>
          <p:cNvSpPr>
            <a:spLocks/>
          </p:cNvSpPr>
          <p:nvPr/>
        </p:nvSpPr>
        <p:spPr bwMode="auto">
          <a:xfrm>
            <a:off x="7270750" y="5535613"/>
            <a:ext cx="787400" cy="785812"/>
          </a:xfrm>
          <a:prstGeom prst="ellipse">
            <a:avLst/>
          </a:prstGeom>
          <a:solidFill>
            <a:schemeClr val="accent1"/>
          </a:solidFill>
          <a:ln w="25400">
            <a:solidFill>
              <a:srgbClr val="000000"/>
            </a:solidFill>
            <a:round/>
            <a:headEnd/>
            <a:tailEnd/>
          </a:ln>
        </p:spPr>
        <p:txBody>
          <a:bodyPr lIns="0" tIns="0" rIns="0" bIns="0" anchor="ctr"/>
          <a:lstStyle/>
          <a:p>
            <a:pPr algn="ctr" defTabSz="822325">
              <a:defRPr/>
            </a:pPr>
            <a:r>
              <a:rPr lang="en-US" sz="3200">
                <a:effectLst>
                  <a:outerShdw blurRad="38100" dist="38100" dir="2700000" algn="tl">
                    <a:srgbClr val="FFFFFF"/>
                  </a:outerShdw>
                </a:effectLst>
                <a:latin typeface="Gill Sans" charset="0"/>
                <a:sym typeface="Gill Sans" charset="0"/>
              </a:rPr>
              <a:t>Pi</a:t>
            </a:r>
          </a:p>
        </p:txBody>
      </p:sp>
      <p:grpSp>
        <p:nvGrpSpPr>
          <p:cNvPr id="2" name="Group 19"/>
          <p:cNvGrpSpPr>
            <a:grpSpLocks/>
          </p:cNvGrpSpPr>
          <p:nvPr/>
        </p:nvGrpSpPr>
        <p:grpSpPr bwMode="auto">
          <a:xfrm>
            <a:off x="250825" y="2011363"/>
            <a:ext cx="3213100" cy="1017587"/>
            <a:chOff x="0" y="0"/>
            <a:chExt cx="2248" cy="712"/>
          </a:xfrm>
        </p:grpSpPr>
        <p:sp>
          <p:nvSpPr>
            <p:cNvPr id="115732" name="Oval 20"/>
            <p:cNvSpPr>
              <a:spLocks/>
            </p:cNvSpPr>
            <p:nvPr/>
          </p:nvSpPr>
          <p:spPr bwMode="auto">
            <a:xfrm>
              <a:off x="0" y="0"/>
              <a:ext cx="2248" cy="712"/>
            </a:xfrm>
            <a:prstGeom prst="ellipse">
              <a:avLst/>
            </a:prstGeom>
            <a:gradFill rotWithShape="0">
              <a:gsLst>
                <a:gs pos="0">
                  <a:srgbClr val="000000"/>
                </a:gs>
                <a:gs pos="100000">
                  <a:srgbClr val="7F7F7F"/>
                </a:gs>
              </a:gsLst>
              <a:lin ang="17940000" scaled="1"/>
            </a:gradFill>
            <a:ln w="25400">
              <a:solidFill>
                <a:srgbClr val="000000"/>
              </a:solidFill>
              <a:round/>
              <a:headEnd/>
              <a:tailEnd/>
            </a:ln>
          </p:spPr>
          <p:txBody>
            <a:bodyPr/>
            <a:lstStyle>
              <a:lvl1pPr>
                <a:defRPr>
                  <a:solidFill>
                    <a:schemeClr val="tx1"/>
                  </a:solidFill>
                  <a:latin typeface="Arial Black" panose="020B0A04020102020204" pitchFamily="34" charset="0"/>
                </a:defRPr>
              </a:lvl1pPr>
              <a:lvl2pPr marL="742950" indent="-285750">
                <a:defRPr>
                  <a:solidFill>
                    <a:schemeClr val="tx1"/>
                  </a:solidFill>
                  <a:latin typeface="Arial Black" panose="020B0A04020102020204" pitchFamily="34" charset="0"/>
                </a:defRPr>
              </a:lvl2pPr>
              <a:lvl3pPr marL="1143000" indent="-228600">
                <a:defRPr>
                  <a:solidFill>
                    <a:schemeClr val="tx1"/>
                  </a:solidFill>
                  <a:latin typeface="Arial Black" panose="020B0A04020102020204" pitchFamily="34" charset="0"/>
                </a:defRPr>
              </a:lvl3pPr>
              <a:lvl4pPr marL="1600200" indent="-228600">
                <a:defRPr>
                  <a:solidFill>
                    <a:schemeClr val="tx1"/>
                  </a:solidFill>
                  <a:latin typeface="Arial Black" panose="020B0A04020102020204" pitchFamily="34" charset="0"/>
                </a:defRPr>
              </a:lvl4pPr>
              <a:lvl5pPr marL="2057400" indent="-228600">
                <a:defRPr>
                  <a:solidFill>
                    <a:schemeClr val="tx1"/>
                  </a:solidFill>
                  <a:latin typeface="Arial Black" panose="020B0A04020102020204" pitchFamily="34" charset="0"/>
                </a:defRPr>
              </a:lvl5pPr>
              <a:lvl6pPr marL="2514600" indent="-228600" eaLnBrk="0" fontAlgn="base" hangingPunct="0">
                <a:spcBef>
                  <a:spcPct val="0"/>
                </a:spcBef>
                <a:spcAft>
                  <a:spcPct val="0"/>
                </a:spcAft>
                <a:defRPr>
                  <a:solidFill>
                    <a:schemeClr val="tx1"/>
                  </a:solidFill>
                  <a:latin typeface="Arial Black" panose="020B0A04020102020204" pitchFamily="34" charset="0"/>
                </a:defRPr>
              </a:lvl6pPr>
              <a:lvl7pPr marL="2971800" indent="-228600" eaLnBrk="0" fontAlgn="base" hangingPunct="0">
                <a:spcBef>
                  <a:spcPct val="0"/>
                </a:spcBef>
                <a:spcAft>
                  <a:spcPct val="0"/>
                </a:spcAft>
                <a:defRPr>
                  <a:solidFill>
                    <a:schemeClr val="tx1"/>
                  </a:solidFill>
                  <a:latin typeface="Arial Black" panose="020B0A04020102020204" pitchFamily="34" charset="0"/>
                </a:defRPr>
              </a:lvl7pPr>
              <a:lvl8pPr marL="3429000" indent="-228600" eaLnBrk="0" fontAlgn="base" hangingPunct="0">
                <a:spcBef>
                  <a:spcPct val="0"/>
                </a:spcBef>
                <a:spcAft>
                  <a:spcPct val="0"/>
                </a:spcAft>
                <a:defRPr>
                  <a:solidFill>
                    <a:schemeClr val="tx1"/>
                  </a:solidFill>
                  <a:latin typeface="Arial Black" panose="020B0A04020102020204" pitchFamily="34" charset="0"/>
                </a:defRPr>
              </a:lvl8pPr>
              <a:lvl9pPr marL="3886200" indent="-228600" eaLnBrk="0" fontAlgn="base" hangingPunct="0">
                <a:spcBef>
                  <a:spcPct val="0"/>
                </a:spcBef>
                <a:spcAft>
                  <a:spcPct val="0"/>
                </a:spcAft>
                <a:defRPr>
                  <a:solidFill>
                    <a:schemeClr val="tx1"/>
                  </a:solidFill>
                  <a:latin typeface="Arial Black" panose="020B0A04020102020204" pitchFamily="34" charset="0"/>
                </a:defRPr>
              </a:lvl9pPr>
            </a:lstStyle>
            <a:p>
              <a:endParaRPr lang="en-US" altLang="en-US"/>
            </a:p>
          </p:txBody>
        </p:sp>
        <p:sp>
          <p:nvSpPr>
            <p:cNvPr id="115733" name="Rectangle 21"/>
            <p:cNvSpPr>
              <a:spLocks/>
            </p:cNvSpPr>
            <p:nvPr/>
          </p:nvSpPr>
          <p:spPr bwMode="auto">
            <a:xfrm>
              <a:off x="200" y="224"/>
              <a:ext cx="1851" cy="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bodyPr>
            <a:lstStyle>
              <a:lvl1pPr defTabSz="822325">
                <a:defRPr>
                  <a:solidFill>
                    <a:schemeClr val="tx1"/>
                  </a:solidFill>
                  <a:latin typeface="Arial Black" panose="020B0A04020102020204" pitchFamily="34" charset="0"/>
                </a:defRPr>
              </a:lvl1pPr>
              <a:lvl2pPr marL="742950" indent="-285750" defTabSz="822325">
                <a:defRPr>
                  <a:solidFill>
                    <a:schemeClr val="tx1"/>
                  </a:solidFill>
                  <a:latin typeface="Arial Black" panose="020B0A04020102020204" pitchFamily="34" charset="0"/>
                </a:defRPr>
              </a:lvl2pPr>
              <a:lvl3pPr marL="1143000" indent="-228600" defTabSz="822325">
                <a:defRPr>
                  <a:solidFill>
                    <a:schemeClr val="tx1"/>
                  </a:solidFill>
                  <a:latin typeface="Arial Black" panose="020B0A04020102020204" pitchFamily="34" charset="0"/>
                </a:defRPr>
              </a:lvl3pPr>
              <a:lvl4pPr marL="1600200" indent="-228600" defTabSz="822325">
                <a:defRPr>
                  <a:solidFill>
                    <a:schemeClr val="tx1"/>
                  </a:solidFill>
                  <a:latin typeface="Arial Black" panose="020B0A04020102020204" pitchFamily="34" charset="0"/>
                </a:defRPr>
              </a:lvl4pPr>
              <a:lvl5pPr marL="2057400" indent="-228600" defTabSz="822325">
                <a:defRPr>
                  <a:solidFill>
                    <a:schemeClr val="tx1"/>
                  </a:solidFill>
                  <a:latin typeface="Arial Black" panose="020B0A04020102020204" pitchFamily="34" charset="0"/>
                </a:defRPr>
              </a:lvl5pPr>
              <a:lvl6pPr marL="2514600" indent="-228600" defTabSz="822325" eaLnBrk="0" fontAlgn="base" hangingPunct="0">
                <a:spcBef>
                  <a:spcPct val="0"/>
                </a:spcBef>
                <a:spcAft>
                  <a:spcPct val="0"/>
                </a:spcAft>
                <a:defRPr>
                  <a:solidFill>
                    <a:schemeClr val="tx1"/>
                  </a:solidFill>
                  <a:latin typeface="Arial Black" panose="020B0A04020102020204" pitchFamily="34" charset="0"/>
                </a:defRPr>
              </a:lvl6pPr>
              <a:lvl7pPr marL="2971800" indent="-228600" defTabSz="822325" eaLnBrk="0" fontAlgn="base" hangingPunct="0">
                <a:spcBef>
                  <a:spcPct val="0"/>
                </a:spcBef>
                <a:spcAft>
                  <a:spcPct val="0"/>
                </a:spcAft>
                <a:defRPr>
                  <a:solidFill>
                    <a:schemeClr val="tx1"/>
                  </a:solidFill>
                  <a:latin typeface="Arial Black" panose="020B0A04020102020204" pitchFamily="34" charset="0"/>
                </a:defRPr>
              </a:lvl7pPr>
              <a:lvl8pPr marL="3429000" indent="-228600" defTabSz="822325" eaLnBrk="0" fontAlgn="base" hangingPunct="0">
                <a:spcBef>
                  <a:spcPct val="0"/>
                </a:spcBef>
                <a:spcAft>
                  <a:spcPct val="0"/>
                </a:spcAft>
                <a:defRPr>
                  <a:solidFill>
                    <a:schemeClr val="tx1"/>
                  </a:solidFill>
                  <a:latin typeface="Arial Black" panose="020B0A04020102020204" pitchFamily="34" charset="0"/>
                </a:defRPr>
              </a:lvl8pPr>
              <a:lvl9pPr marL="3886200" indent="-228600" defTabSz="822325" eaLnBrk="0" fontAlgn="base" hangingPunct="0">
                <a:spcBef>
                  <a:spcPct val="0"/>
                </a:spcBef>
                <a:spcAft>
                  <a:spcPct val="0"/>
                </a:spcAft>
                <a:defRPr>
                  <a:solidFill>
                    <a:schemeClr val="tx1"/>
                  </a:solidFill>
                  <a:latin typeface="Arial Black" panose="020B0A04020102020204" pitchFamily="34" charset="0"/>
                </a:defRPr>
              </a:lvl9pPr>
            </a:lstStyle>
            <a:p>
              <a:pPr algn="ctr"/>
              <a:r>
                <a:rPr lang="en-US" altLang="en-US" sz="2200">
                  <a:latin typeface="Gill Sans" charset="0"/>
                  <a:sym typeface="Gill Sans" charset="0"/>
                </a:rPr>
                <a:t>Y = X^2 + Sin( X * Pi )</a:t>
              </a:r>
            </a:p>
          </p:txBody>
        </p:sp>
      </p:grpSp>
    </p:spTree>
  </p:cSld>
  <p:clrMapOvr>
    <a:masterClrMapping/>
  </p:clrMapOvr>
  <p:transition>
    <p:push dir="u"/>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84" presetClass="entr" presetSubtype="186511408"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0" presetClass="entr" presetSubtype="186506832" fill="hold" nodeType="clickEffect">
                                  <p:stCondLst>
                                    <p:cond delay="0"/>
                                  </p:stCondLst>
                                  <p:childTnLst>
                                    <p:set>
                                      <p:cBhvr>
                                        <p:cTn id="10" dur="1" fill="hold">
                                          <p:stCondLst>
                                            <p:cond delay="499"/>
                                          </p:stCondLst>
                                        </p:cTn>
                                        <p:tgtEl>
                                          <p:spTgt spid="199682"/>
                                        </p:tgtEl>
                                        <p:attrNameLst>
                                          <p:attrName>style.visibility</p:attrName>
                                        </p:attrNameLst>
                                      </p:cBhvr>
                                      <p:to>
                                        <p:strVal val="visible"/>
                                      </p:to>
                                    </p:set>
                                  </p:childTnLst>
                                </p:cTn>
                              </p:par>
                            </p:childTnLst>
                          </p:cTn>
                        </p:par>
                        <p:par>
                          <p:cTn id="11" fill="hold" nodeType="afterGroup">
                            <p:stCondLst>
                              <p:cond delay="500"/>
                            </p:stCondLst>
                            <p:childTnLst>
                              <p:par>
                                <p:cTn id="12" presetID="0" presetClass="entr" presetSubtype="186465516" fill="hold" grpId="0" nodeType="afterEffect">
                                  <p:stCondLst>
                                    <p:cond delay="200"/>
                                  </p:stCondLst>
                                  <p:childTnLst>
                                    <p:set>
                                      <p:cBhvr>
                                        <p:cTn id="13" dur="1" fill="hold">
                                          <p:stCondLst>
                                            <p:cond delay="499"/>
                                          </p:stCondLst>
                                        </p:cTn>
                                        <p:tgtEl>
                                          <p:spTgt spid="199691"/>
                                        </p:tgtEl>
                                        <p:attrNameLst>
                                          <p:attrName>style.visibility</p:attrName>
                                        </p:attrNameLst>
                                      </p:cBhvr>
                                      <p:to>
                                        <p:strVal val="visible"/>
                                      </p:to>
                                    </p:set>
                                  </p:childTnLst>
                                </p:cTn>
                              </p:par>
                            </p:childTnLst>
                          </p:cTn>
                        </p:par>
                        <p:par>
                          <p:cTn id="14" fill="hold" nodeType="afterGroup">
                            <p:stCondLst>
                              <p:cond delay="1200"/>
                            </p:stCondLst>
                            <p:childTnLst>
                              <p:par>
                                <p:cTn id="15" presetID="0" presetClass="entr" presetSubtype="186465428" fill="hold" nodeType="afterEffect">
                                  <p:stCondLst>
                                    <p:cond delay="200"/>
                                  </p:stCondLst>
                                  <p:childTnLst>
                                    <p:set>
                                      <p:cBhvr>
                                        <p:cTn id="16" dur="1" fill="hold">
                                          <p:stCondLst>
                                            <p:cond delay="499"/>
                                          </p:stCondLst>
                                        </p:cTn>
                                        <p:tgtEl>
                                          <p:spTgt spid="199689"/>
                                        </p:tgtEl>
                                        <p:attrNameLst>
                                          <p:attrName>style.visibility</p:attrName>
                                        </p:attrNameLst>
                                      </p:cBhvr>
                                      <p:to>
                                        <p:strVal val="visible"/>
                                      </p:to>
                                    </p:set>
                                  </p:childTnLst>
                                </p:cTn>
                              </p:par>
                            </p:childTnLst>
                          </p:cTn>
                        </p:par>
                        <p:par>
                          <p:cTn id="17" fill="hold" nodeType="afterGroup">
                            <p:stCondLst>
                              <p:cond delay="1900"/>
                            </p:stCondLst>
                            <p:childTnLst>
                              <p:par>
                                <p:cTn id="18" presetID="0" presetClass="entr" presetSubtype="186467456" fill="hold" grpId="0" nodeType="afterEffect">
                                  <p:stCondLst>
                                    <p:cond delay="200"/>
                                  </p:stCondLst>
                                  <p:childTnLst>
                                    <p:set>
                                      <p:cBhvr>
                                        <p:cTn id="19" dur="1" fill="hold">
                                          <p:stCondLst>
                                            <p:cond delay="499"/>
                                          </p:stCondLst>
                                        </p:cTn>
                                        <p:tgtEl>
                                          <p:spTgt spid="199692"/>
                                        </p:tgtEl>
                                        <p:attrNameLst>
                                          <p:attrName>style.visibility</p:attrName>
                                        </p:attrNameLst>
                                      </p:cBhvr>
                                      <p:to>
                                        <p:strVal val="visible"/>
                                      </p:to>
                                    </p:set>
                                  </p:childTnLst>
                                </p:cTn>
                              </p:par>
                            </p:childTnLst>
                          </p:cTn>
                        </p:par>
                        <p:par>
                          <p:cTn id="20" fill="hold" nodeType="afterGroup">
                            <p:stCondLst>
                              <p:cond delay="2600"/>
                            </p:stCondLst>
                            <p:childTnLst>
                              <p:par>
                                <p:cTn id="21" presetID="0" presetClass="entr" presetSubtype="186480540" fill="hold" nodeType="afterEffect">
                                  <p:stCondLst>
                                    <p:cond delay="200"/>
                                  </p:stCondLst>
                                  <p:childTnLst>
                                    <p:set>
                                      <p:cBhvr>
                                        <p:cTn id="22" dur="1" fill="hold">
                                          <p:stCondLst>
                                            <p:cond delay="499"/>
                                          </p:stCondLst>
                                        </p:cTn>
                                        <p:tgtEl>
                                          <p:spTgt spid="199687"/>
                                        </p:tgtEl>
                                        <p:attrNameLst>
                                          <p:attrName>style.visibility</p:attrName>
                                        </p:attrNameLst>
                                      </p:cBhvr>
                                      <p:to>
                                        <p:strVal val="visible"/>
                                      </p:to>
                                    </p:set>
                                  </p:childTnLst>
                                </p:cTn>
                              </p:par>
                            </p:childTnLst>
                          </p:cTn>
                        </p:par>
                        <p:par>
                          <p:cTn id="23" fill="hold" nodeType="afterGroup">
                            <p:stCondLst>
                              <p:cond delay="3300"/>
                            </p:stCondLst>
                            <p:childTnLst>
                              <p:par>
                                <p:cTn id="24" presetID="0" presetClass="entr" presetSubtype="186462252" fill="hold" grpId="0" nodeType="afterEffect">
                                  <p:stCondLst>
                                    <p:cond delay="200"/>
                                  </p:stCondLst>
                                  <p:childTnLst>
                                    <p:set>
                                      <p:cBhvr>
                                        <p:cTn id="25" dur="1" fill="hold">
                                          <p:stCondLst>
                                            <p:cond delay="499"/>
                                          </p:stCondLst>
                                        </p:cTn>
                                        <p:tgtEl>
                                          <p:spTgt spid="199696"/>
                                        </p:tgtEl>
                                        <p:attrNameLst>
                                          <p:attrName>style.visibility</p:attrName>
                                        </p:attrNameLst>
                                      </p:cBhvr>
                                      <p:to>
                                        <p:strVal val="visible"/>
                                      </p:to>
                                    </p:set>
                                  </p:childTnLst>
                                </p:cTn>
                              </p:par>
                            </p:childTnLst>
                          </p:cTn>
                        </p:par>
                        <p:par>
                          <p:cTn id="26" fill="hold" nodeType="afterGroup">
                            <p:stCondLst>
                              <p:cond delay="4000"/>
                            </p:stCondLst>
                            <p:childTnLst>
                              <p:par>
                                <p:cTn id="27" presetID="0" presetClass="entr" presetSubtype="186465312" fill="hold" nodeType="afterEffect">
                                  <p:stCondLst>
                                    <p:cond delay="200"/>
                                  </p:stCondLst>
                                  <p:childTnLst>
                                    <p:set>
                                      <p:cBhvr>
                                        <p:cTn id="28" dur="1" fill="hold">
                                          <p:stCondLst>
                                            <p:cond delay="499"/>
                                          </p:stCondLst>
                                        </p:cTn>
                                        <p:tgtEl>
                                          <p:spTgt spid="199688"/>
                                        </p:tgtEl>
                                        <p:attrNameLst>
                                          <p:attrName>style.visibility</p:attrName>
                                        </p:attrNameLst>
                                      </p:cBhvr>
                                      <p:to>
                                        <p:strVal val="visible"/>
                                      </p:to>
                                    </p:set>
                                  </p:childTnLst>
                                </p:cTn>
                              </p:par>
                            </p:childTnLst>
                          </p:cTn>
                        </p:par>
                        <p:par>
                          <p:cTn id="29" fill="hold" nodeType="afterGroup">
                            <p:stCondLst>
                              <p:cond delay="4700"/>
                            </p:stCondLst>
                            <p:childTnLst>
                              <p:par>
                                <p:cTn id="30" presetID="0" presetClass="entr" presetSubtype="186453184" fill="hold" grpId="0" nodeType="afterEffect">
                                  <p:stCondLst>
                                    <p:cond delay="200"/>
                                  </p:stCondLst>
                                  <p:childTnLst>
                                    <p:set>
                                      <p:cBhvr>
                                        <p:cTn id="31" dur="1" fill="hold">
                                          <p:stCondLst>
                                            <p:cond delay="499"/>
                                          </p:stCondLst>
                                        </p:cTn>
                                        <p:tgtEl>
                                          <p:spTgt spid="199693"/>
                                        </p:tgtEl>
                                        <p:attrNameLst>
                                          <p:attrName>style.visibility</p:attrName>
                                        </p:attrNameLst>
                                      </p:cBhvr>
                                      <p:to>
                                        <p:strVal val="visible"/>
                                      </p:to>
                                    </p:set>
                                  </p:childTnLst>
                                </p:cTn>
                              </p:par>
                            </p:childTnLst>
                          </p:cTn>
                        </p:par>
                        <p:par>
                          <p:cTn id="32" fill="hold" nodeType="afterGroup">
                            <p:stCondLst>
                              <p:cond delay="5400"/>
                            </p:stCondLst>
                            <p:childTnLst>
                              <p:par>
                                <p:cTn id="33" presetID="0" presetClass="entr" presetSubtype="186507956" fill="hold" nodeType="afterEffect">
                                  <p:stCondLst>
                                    <p:cond delay="200"/>
                                  </p:stCondLst>
                                  <p:childTnLst>
                                    <p:set>
                                      <p:cBhvr>
                                        <p:cTn id="34" dur="1" fill="hold">
                                          <p:stCondLst>
                                            <p:cond delay="499"/>
                                          </p:stCondLst>
                                        </p:cTn>
                                        <p:tgtEl>
                                          <p:spTgt spid="199683"/>
                                        </p:tgtEl>
                                        <p:attrNameLst>
                                          <p:attrName>style.visibility</p:attrName>
                                        </p:attrNameLst>
                                      </p:cBhvr>
                                      <p:to>
                                        <p:strVal val="visible"/>
                                      </p:to>
                                    </p:set>
                                  </p:childTnLst>
                                </p:cTn>
                              </p:par>
                            </p:childTnLst>
                          </p:cTn>
                        </p:par>
                        <p:par>
                          <p:cTn id="35" fill="hold" nodeType="afterGroup">
                            <p:stCondLst>
                              <p:cond delay="6100"/>
                            </p:stCondLst>
                            <p:childTnLst>
                              <p:par>
                                <p:cTn id="36" presetID="0" presetClass="entr" presetSubtype="186456020" fill="hold" grpId="0" nodeType="afterEffect">
                                  <p:stCondLst>
                                    <p:cond delay="200"/>
                                  </p:stCondLst>
                                  <p:childTnLst>
                                    <p:set>
                                      <p:cBhvr>
                                        <p:cTn id="37" dur="1" fill="hold">
                                          <p:stCondLst>
                                            <p:cond delay="499"/>
                                          </p:stCondLst>
                                        </p:cTn>
                                        <p:tgtEl>
                                          <p:spTgt spid="199694"/>
                                        </p:tgtEl>
                                        <p:attrNameLst>
                                          <p:attrName>style.visibility</p:attrName>
                                        </p:attrNameLst>
                                      </p:cBhvr>
                                      <p:to>
                                        <p:strVal val="visible"/>
                                      </p:to>
                                    </p:set>
                                  </p:childTnLst>
                                </p:cTn>
                              </p:par>
                            </p:childTnLst>
                          </p:cTn>
                        </p:par>
                        <p:par>
                          <p:cTn id="38" fill="hold" nodeType="afterGroup">
                            <p:stCondLst>
                              <p:cond delay="6800"/>
                            </p:stCondLst>
                            <p:childTnLst>
                              <p:par>
                                <p:cTn id="39" presetID="0" presetClass="entr" presetSubtype="186513884" fill="hold" nodeType="afterEffect">
                                  <p:stCondLst>
                                    <p:cond delay="200"/>
                                  </p:stCondLst>
                                  <p:childTnLst>
                                    <p:set>
                                      <p:cBhvr>
                                        <p:cTn id="40" dur="1" fill="hold">
                                          <p:stCondLst>
                                            <p:cond delay="499"/>
                                          </p:stCondLst>
                                        </p:cTn>
                                        <p:tgtEl>
                                          <p:spTgt spid="199686"/>
                                        </p:tgtEl>
                                        <p:attrNameLst>
                                          <p:attrName>style.visibility</p:attrName>
                                        </p:attrNameLst>
                                      </p:cBhvr>
                                      <p:to>
                                        <p:strVal val="visible"/>
                                      </p:to>
                                    </p:set>
                                  </p:childTnLst>
                                </p:cTn>
                              </p:par>
                            </p:childTnLst>
                          </p:cTn>
                        </p:par>
                        <p:par>
                          <p:cTn id="41" fill="hold" nodeType="afterGroup">
                            <p:stCondLst>
                              <p:cond delay="7500"/>
                            </p:stCondLst>
                            <p:childTnLst>
                              <p:par>
                                <p:cTn id="42" presetID="0" presetClass="entr" presetSubtype="186459252" fill="hold" grpId="0" nodeType="afterEffect">
                                  <p:stCondLst>
                                    <p:cond delay="200"/>
                                  </p:stCondLst>
                                  <p:childTnLst>
                                    <p:set>
                                      <p:cBhvr>
                                        <p:cTn id="43" dur="1" fill="hold">
                                          <p:stCondLst>
                                            <p:cond delay="499"/>
                                          </p:stCondLst>
                                        </p:cTn>
                                        <p:tgtEl>
                                          <p:spTgt spid="199695"/>
                                        </p:tgtEl>
                                        <p:attrNameLst>
                                          <p:attrName>style.visibility</p:attrName>
                                        </p:attrNameLst>
                                      </p:cBhvr>
                                      <p:to>
                                        <p:strVal val="visible"/>
                                      </p:to>
                                    </p:set>
                                  </p:childTnLst>
                                </p:cTn>
                              </p:par>
                            </p:childTnLst>
                          </p:cTn>
                        </p:par>
                        <p:par>
                          <p:cTn id="44" fill="hold" nodeType="afterGroup">
                            <p:stCondLst>
                              <p:cond delay="8200"/>
                            </p:stCondLst>
                            <p:childTnLst>
                              <p:par>
                                <p:cTn id="45" presetID="0" presetClass="entr" presetSubtype="186507996" fill="hold" nodeType="afterEffect">
                                  <p:stCondLst>
                                    <p:cond delay="200"/>
                                  </p:stCondLst>
                                  <p:childTnLst>
                                    <p:set>
                                      <p:cBhvr>
                                        <p:cTn id="46" dur="1" fill="hold">
                                          <p:stCondLst>
                                            <p:cond delay="499"/>
                                          </p:stCondLst>
                                        </p:cTn>
                                        <p:tgtEl>
                                          <p:spTgt spid="199684"/>
                                        </p:tgtEl>
                                        <p:attrNameLst>
                                          <p:attrName>style.visibility</p:attrName>
                                        </p:attrNameLst>
                                      </p:cBhvr>
                                      <p:to>
                                        <p:strVal val="visible"/>
                                      </p:to>
                                    </p:set>
                                  </p:childTnLst>
                                </p:cTn>
                              </p:par>
                            </p:childTnLst>
                          </p:cTn>
                        </p:par>
                        <p:par>
                          <p:cTn id="47" fill="hold" nodeType="afterGroup">
                            <p:stCondLst>
                              <p:cond delay="8900"/>
                            </p:stCondLst>
                            <p:childTnLst>
                              <p:par>
                                <p:cTn id="48" presetID="0" presetClass="entr" presetSubtype="186509872" fill="hold" grpId="0" nodeType="afterEffect">
                                  <p:stCondLst>
                                    <p:cond delay="200"/>
                                  </p:stCondLst>
                                  <p:childTnLst>
                                    <p:set>
                                      <p:cBhvr>
                                        <p:cTn id="49" dur="1" fill="hold">
                                          <p:stCondLst>
                                            <p:cond delay="499"/>
                                          </p:stCondLst>
                                        </p:cTn>
                                        <p:tgtEl>
                                          <p:spTgt spid="199697"/>
                                        </p:tgtEl>
                                        <p:attrNameLst>
                                          <p:attrName>style.visibility</p:attrName>
                                        </p:attrNameLst>
                                      </p:cBhvr>
                                      <p:to>
                                        <p:strVal val="visible"/>
                                      </p:to>
                                    </p:set>
                                  </p:childTnLst>
                                </p:cTn>
                              </p:par>
                            </p:childTnLst>
                          </p:cTn>
                        </p:par>
                        <p:par>
                          <p:cTn id="50" fill="hold" nodeType="afterGroup">
                            <p:stCondLst>
                              <p:cond delay="9600"/>
                            </p:stCondLst>
                            <p:childTnLst>
                              <p:par>
                                <p:cTn id="51" presetID="0" presetClass="entr" presetSubtype="186513844" fill="hold" nodeType="afterEffect">
                                  <p:stCondLst>
                                    <p:cond delay="200"/>
                                  </p:stCondLst>
                                  <p:childTnLst>
                                    <p:set>
                                      <p:cBhvr>
                                        <p:cTn id="52" dur="1" fill="hold">
                                          <p:stCondLst>
                                            <p:cond delay="499"/>
                                          </p:stCondLst>
                                        </p:cTn>
                                        <p:tgtEl>
                                          <p:spTgt spid="199685"/>
                                        </p:tgtEl>
                                        <p:attrNameLst>
                                          <p:attrName>style.visibility</p:attrName>
                                        </p:attrNameLst>
                                      </p:cBhvr>
                                      <p:to>
                                        <p:strVal val="visible"/>
                                      </p:to>
                                    </p:set>
                                  </p:childTnLst>
                                </p:cTn>
                              </p:par>
                            </p:childTnLst>
                          </p:cTn>
                        </p:par>
                        <p:par>
                          <p:cTn id="53" fill="hold" nodeType="afterGroup">
                            <p:stCondLst>
                              <p:cond delay="10300"/>
                            </p:stCondLst>
                            <p:childTnLst>
                              <p:par>
                                <p:cTn id="54" presetID="0" presetClass="entr" presetSubtype="186464012" fill="hold" grpId="0" nodeType="afterEffect">
                                  <p:stCondLst>
                                    <p:cond delay="0"/>
                                  </p:stCondLst>
                                  <p:childTnLst>
                                    <p:set>
                                      <p:cBhvr>
                                        <p:cTn id="55" dur="1" fill="hold">
                                          <p:stCondLst>
                                            <p:cond delay="499"/>
                                          </p:stCondLst>
                                        </p:cTn>
                                        <p:tgtEl>
                                          <p:spTgt spid="1996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9691" grpId="0" animBg="1" autoUpdateAnimBg="0"/>
      <p:bldP spid="199692" grpId="0" animBg="1" autoUpdateAnimBg="0"/>
      <p:bldP spid="199693" grpId="0" animBg="1" autoUpdateAnimBg="0"/>
      <p:bldP spid="199694" grpId="0" animBg="1" autoUpdateAnimBg="0"/>
      <p:bldP spid="199695" grpId="0" animBg="1" autoUpdateAnimBg="0"/>
      <p:bldP spid="199696" grpId="0" animBg="1" autoUpdateAnimBg="0"/>
      <p:bldP spid="199697" grpId="0" animBg="1" autoUpdateAnimBg="0"/>
      <p:bldP spid="199698" grpId="0" animBg="1" autoUpdateAnimBg="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Line 2"/>
          <p:cNvSpPr>
            <a:spLocks noChangeShapeType="1"/>
          </p:cNvSpPr>
          <p:nvPr/>
        </p:nvSpPr>
        <p:spPr bwMode="auto">
          <a:xfrm flipH="1">
            <a:off x="6000750" y="4822825"/>
            <a:ext cx="1565275" cy="1246188"/>
          </a:xfrm>
          <a:prstGeom prst="line">
            <a:avLst/>
          </a:prstGeom>
          <a:noFill/>
          <a:ln w="63500">
            <a:solidFill>
              <a:schemeClr val="tx1"/>
            </a:solidFill>
            <a:round/>
            <a:headEnd type="stealth" w="med" len="med"/>
            <a:tailEnd/>
          </a:ln>
          <a:effectLst>
            <a:outerShdw dist="12699" dir="5400000" algn="ctr" rotWithShape="0">
              <a:schemeClr val="bg2">
                <a:alpha val="50000"/>
              </a:schemeClr>
            </a:outerShdw>
          </a:effectLst>
          <a:extLst>
            <a:ext uri="{909E8E84-426E-40DD-AFC4-6F175D3DCCD1}">
              <a14:hiddenFill xmlns:a14="http://schemas.microsoft.com/office/drawing/2010/main">
                <a:noFill/>
              </a14:hiddenFill>
            </a:ext>
          </a:extLst>
        </p:spPr>
        <p:txBody>
          <a:bodyPr/>
          <a:lstStyle/>
          <a:p>
            <a:endParaRPr lang="en-US"/>
          </a:p>
        </p:txBody>
      </p:sp>
      <p:sp>
        <p:nvSpPr>
          <p:cNvPr id="116739" name="Line 3"/>
          <p:cNvSpPr>
            <a:spLocks noChangeShapeType="1"/>
          </p:cNvSpPr>
          <p:nvPr/>
        </p:nvSpPr>
        <p:spPr bwMode="auto">
          <a:xfrm flipH="1">
            <a:off x="3360738" y="5978525"/>
            <a:ext cx="1143000" cy="0"/>
          </a:xfrm>
          <a:prstGeom prst="line">
            <a:avLst/>
          </a:prstGeom>
          <a:noFill/>
          <a:ln w="63500">
            <a:solidFill>
              <a:schemeClr val="tx1"/>
            </a:solidFill>
            <a:round/>
            <a:headEnd type="stealth" w="med" len="med"/>
            <a:tailEnd/>
          </a:ln>
          <a:effectLst>
            <a:outerShdw dist="12699" dir="5400000" algn="ctr" rotWithShape="0">
              <a:schemeClr val="bg2">
                <a:alpha val="50000"/>
              </a:schemeClr>
            </a:outerShdw>
          </a:effectLst>
          <a:extLst>
            <a:ext uri="{909E8E84-426E-40DD-AFC4-6F175D3DCCD1}">
              <a14:hiddenFill xmlns:a14="http://schemas.microsoft.com/office/drawing/2010/main">
                <a:noFill/>
              </a14:hiddenFill>
            </a:ext>
          </a:extLst>
        </p:spPr>
        <p:txBody>
          <a:bodyPr/>
          <a:lstStyle/>
          <a:p>
            <a:endParaRPr lang="en-US"/>
          </a:p>
        </p:txBody>
      </p:sp>
      <p:sp>
        <p:nvSpPr>
          <p:cNvPr id="116740" name="Line 4"/>
          <p:cNvSpPr>
            <a:spLocks noChangeShapeType="1"/>
          </p:cNvSpPr>
          <p:nvPr/>
        </p:nvSpPr>
        <p:spPr bwMode="auto">
          <a:xfrm flipH="1">
            <a:off x="1050925" y="5978525"/>
            <a:ext cx="1166813" cy="0"/>
          </a:xfrm>
          <a:prstGeom prst="line">
            <a:avLst/>
          </a:prstGeom>
          <a:noFill/>
          <a:ln w="63500">
            <a:solidFill>
              <a:schemeClr val="tx1"/>
            </a:solidFill>
            <a:round/>
            <a:headEnd type="stealth" w="med" len="med"/>
            <a:tailEnd/>
          </a:ln>
          <a:effectLst>
            <a:outerShdw dist="12699" dir="5400000" algn="ctr" rotWithShape="0">
              <a:schemeClr val="bg2">
                <a:alpha val="50000"/>
              </a:schemeClr>
            </a:outerShdw>
          </a:effectLst>
          <a:extLst>
            <a:ext uri="{909E8E84-426E-40DD-AFC4-6F175D3DCCD1}">
              <a14:hiddenFill xmlns:a14="http://schemas.microsoft.com/office/drawing/2010/main">
                <a:noFill/>
              </a14:hiddenFill>
            </a:ext>
          </a:extLst>
        </p:spPr>
        <p:txBody>
          <a:bodyPr/>
          <a:lstStyle/>
          <a:p>
            <a:endParaRPr lang="en-US"/>
          </a:p>
        </p:txBody>
      </p:sp>
      <p:sp>
        <p:nvSpPr>
          <p:cNvPr id="116741" name="Rectangle 5"/>
          <p:cNvSpPr>
            <a:spLocks noGrp="1" noChangeArrowheads="1"/>
          </p:cNvSpPr>
          <p:nvPr>
            <p:ph type="title"/>
          </p:nvPr>
        </p:nvSpPr>
        <p:spPr>
          <a:xfrm>
            <a:off x="1447800" y="274638"/>
            <a:ext cx="7239000" cy="944562"/>
          </a:xfrm>
        </p:spPr>
        <p:txBody>
          <a:bodyPr rIns="34290"/>
          <a:lstStyle/>
          <a:p>
            <a:pPr eaLnBrk="1" hangingPunct="1"/>
            <a:r>
              <a:rPr lang="en-US" altLang="en-US" smtClean="0">
                <a:solidFill>
                  <a:schemeClr val="accent1"/>
                </a:solidFill>
              </a:rPr>
              <a:t>Summary</a:t>
            </a:r>
          </a:p>
        </p:txBody>
      </p:sp>
      <p:pic>
        <p:nvPicPr>
          <p:cNvPr id="116742" name="Picture 6"/>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0825" y="4664075"/>
            <a:ext cx="1303338" cy="1954213"/>
          </a:xfrm>
          <a:prstGeom prst="rect">
            <a:avLst/>
          </a:prstGeom>
          <a:noFill/>
          <a:ln w="9525">
            <a:solidFill>
              <a:srgbClr val="000000"/>
            </a:solidFill>
            <a:miter lim="800000"/>
            <a:headEnd/>
            <a:tailEnd/>
          </a:ln>
          <a:effectLst>
            <a:outerShdw dist="12699" dir="5400000" algn="ctr" rotWithShape="0">
              <a:schemeClr val="bg2">
                <a:alpha val="50000"/>
              </a:schemeClr>
            </a:outerShdw>
          </a:effectLst>
          <a:extLst>
            <a:ext uri="{909E8E84-426E-40DD-AFC4-6F175D3DCCD1}">
              <a14:hiddenFill xmlns:a14="http://schemas.microsoft.com/office/drawing/2010/main">
                <a:solidFill>
                  <a:srgbClr val="FFFFFF"/>
                </a:solidFill>
              </a14:hiddenFill>
            </a:ext>
          </a:extLst>
        </p:spPr>
      </p:pic>
      <p:pic>
        <p:nvPicPr>
          <p:cNvPr id="116743"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32025" y="5346700"/>
            <a:ext cx="1679575" cy="1260475"/>
          </a:xfrm>
          <a:prstGeom prst="rect">
            <a:avLst/>
          </a:prstGeom>
          <a:noFill/>
          <a:ln w="9525">
            <a:solidFill>
              <a:srgbClr val="000000"/>
            </a:solidFill>
            <a:miter lim="800000"/>
            <a:headEnd/>
            <a:tailEnd/>
          </a:ln>
          <a:effectLst>
            <a:outerShdw dist="12699" dir="5400000" algn="ctr" rotWithShape="0">
              <a:schemeClr val="bg2">
                <a:alpha val="50000"/>
              </a:schemeClr>
            </a:outerShdw>
          </a:effectLst>
          <a:extLst>
            <a:ext uri="{909E8E84-426E-40DD-AFC4-6F175D3DCCD1}">
              <a14:hiddenFill xmlns:a14="http://schemas.microsoft.com/office/drawing/2010/main">
                <a:solidFill>
                  <a:srgbClr val="FFFFFF"/>
                </a:solidFill>
              </a14:hiddenFill>
            </a:ext>
          </a:extLst>
        </p:spPr>
      </p:pic>
      <p:pic>
        <p:nvPicPr>
          <p:cNvPr id="116744"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33900" y="5383213"/>
            <a:ext cx="1570038" cy="1177925"/>
          </a:xfrm>
          <a:prstGeom prst="rect">
            <a:avLst/>
          </a:prstGeom>
          <a:noFill/>
          <a:ln w="9525">
            <a:solidFill>
              <a:srgbClr val="000000"/>
            </a:solidFill>
            <a:miter lim="800000"/>
            <a:headEnd/>
            <a:tailEnd/>
          </a:ln>
          <a:effectLst>
            <a:outerShdw dist="12699" dir="5400000" algn="ctr" rotWithShape="0">
              <a:schemeClr val="bg2">
                <a:alpha val="50000"/>
              </a:schemeClr>
            </a:outerShdw>
          </a:effectLst>
          <a:extLst>
            <a:ext uri="{909E8E84-426E-40DD-AFC4-6F175D3DCCD1}">
              <a14:hiddenFill xmlns:a14="http://schemas.microsoft.com/office/drawing/2010/main">
                <a:solidFill>
                  <a:srgbClr val="FFFFFF"/>
                </a:solidFill>
              </a14:hiddenFill>
            </a:ext>
          </a:extLst>
        </p:spPr>
      </p:pic>
      <p:sp>
        <p:nvSpPr>
          <p:cNvPr id="116745" name="Rectangle 9"/>
          <p:cNvSpPr>
            <a:spLocks noGrp="1" noChangeArrowheads="1"/>
          </p:cNvSpPr>
          <p:nvPr>
            <p:ph type="body" idx="1"/>
          </p:nvPr>
        </p:nvSpPr>
        <p:spPr>
          <a:xfrm>
            <a:off x="152400" y="1676400"/>
            <a:ext cx="8047038" cy="1395413"/>
          </a:xfrm>
        </p:spPr>
        <p:txBody>
          <a:bodyPr rIns="34290" anchor="ctr"/>
          <a:lstStyle/>
          <a:p>
            <a:pPr marL="698500" indent="-444500" eaLnBrk="1" hangingPunct="1">
              <a:buSzPct val="171000"/>
              <a:buFont typeface="Thonburi" charset="0"/>
              <a:buChar char="•"/>
            </a:pPr>
            <a:r>
              <a:rPr lang="en-US" altLang="en-US" smtClean="0">
                <a:solidFill>
                  <a:schemeClr val="accent1"/>
                </a:solidFill>
              </a:rPr>
              <a:t>Ability to characterize exposure history will enhance ability to assess health risks of chemical exposure</a:t>
            </a:r>
          </a:p>
        </p:txBody>
      </p:sp>
      <p:pic>
        <p:nvPicPr>
          <p:cNvPr id="200714" name="Picture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21425" y="3105150"/>
            <a:ext cx="2400300" cy="1684338"/>
          </a:xfrm>
          <a:prstGeom prst="rect">
            <a:avLst/>
          </a:prstGeom>
          <a:noFill/>
          <a:ln w="9525">
            <a:solidFill>
              <a:srgbClr val="000000"/>
            </a:solidFill>
            <a:miter lim="800000"/>
            <a:headEnd/>
            <a:tailEnd/>
          </a:ln>
          <a:effectLst>
            <a:outerShdw dist="12699" dir="5400000" algn="ctr" rotWithShape="0">
              <a:schemeClr val="bg2">
                <a:alpha val="50000"/>
              </a:schemeClr>
            </a:outerShdw>
          </a:effectLst>
          <a:extLst>
            <a:ext uri="{909E8E84-426E-40DD-AFC4-6F175D3DCCD1}">
              <a14:hiddenFill xmlns:a14="http://schemas.microsoft.com/office/drawing/2010/main">
                <a:solidFill>
                  <a:srgbClr val="FFFFFF"/>
                </a:solidFill>
              </a14:hiddenFill>
            </a:ext>
          </a:extLst>
        </p:spPr>
      </p:pic>
    </p:spTree>
  </p:cSld>
  <p:clrMapOvr>
    <a:masterClrMapping/>
  </p:clrMapOvr>
  <p:transition>
    <p:push dir="u"/>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96120" presetClass="entr" presetSubtype="155215628" fill="hold" nodeType="clickEffect">
                                  <p:stCondLst>
                                    <p:cond delay="0"/>
                                  </p:stCondLst>
                                  <p:childTnLst>
                                    <p:set>
                                      <p:cBhvr>
                                        <p:cTn id="6" dur="1" fill="hold">
                                          <p:stCondLst>
                                            <p:cond delay="499"/>
                                          </p:stCondLst>
                                        </p:cTn>
                                        <p:tgtEl>
                                          <p:spTgt spid="20070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0" presetClass="entr" presetSubtype="155234972" fill="hold" nodeType="clickEffect">
                                  <p:stCondLst>
                                    <p:cond delay="0"/>
                                  </p:stCondLst>
                                  <p:childTnLst>
                                    <p:set>
                                      <p:cBhvr>
                                        <p:cTn id="10" dur="1" fill="hold">
                                          <p:stCondLst>
                                            <p:cond delay="499"/>
                                          </p:stCondLst>
                                        </p:cTn>
                                        <p:tgtEl>
                                          <p:spTgt spid="2007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p:cNvSpPr>
            <a:spLocks noGrp="1" noChangeArrowheads="1"/>
          </p:cNvSpPr>
          <p:nvPr>
            <p:ph type="title"/>
          </p:nvPr>
        </p:nvSpPr>
        <p:spPr/>
        <p:txBody>
          <a:bodyPr/>
          <a:lstStyle/>
          <a:p>
            <a:pPr eaLnBrk="1" hangingPunct="1"/>
            <a:r>
              <a:rPr lang="en-US" altLang="en-US" smtClean="0"/>
              <a:t>Genetic Programming (GP)</a:t>
            </a:r>
          </a:p>
        </p:txBody>
      </p:sp>
      <p:sp>
        <p:nvSpPr>
          <p:cNvPr id="117763" name="Rectangle 3"/>
          <p:cNvSpPr>
            <a:spLocks noGrp="1" noChangeArrowheads="1"/>
          </p:cNvSpPr>
          <p:nvPr>
            <p:ph type="body" idx="1"/>
          </p:nvPr>
        </p:nvSpPr>
        <p:spPr>
          <a:xfrm>
            <a:off x="304800" y="1752600"/>
            <a:ext cx="8262938" cy="4267200"/>
          </a:xfrm>
        </p:spPr>
        <p:txBody>
          <a:bodyPr/>
          <a:lstStyle/>
          <a:p>
            <a:pPr eaLnBrk="1" hangingPunct="1"/>
            <a:r>
              <a:rPr lang="en-US" altLang="en-US" smtClean="0"/>
              <a:t>Characteristic property: variable-size hierarchical representation vs. fixed-size linear in traditional EAs</a:t>
            </a:r>
          </a:p>
          <a:p>
            <a:pPr eaLnBrk="1" hangingPunct="1"/>
            <a:r>
              <a:rPr lang="en-US" altLang="en-US" smtClean="0"/>
              <a:t>Application domain: model optimization vs. input values in traditional EAs</a:t>
            </a:r>
          </a:p>
          <a:p>
            <a:pPr eaLnBrk="1" hangingPunct="1"/>
            <a:r>
              <a:rPr lang="en-US" altLang="en-US" smtClean="0"/>
              <a:t>Unifying Paradigm: Program Induction</a:t>
            </a:r>
          </a:p>
          <a:p>
            <a:pPr eaLnBrk="1" hangingPunct="1"/>
            <a:endParaRPr lang="en-US" altLang="en-US" smtClean="0"/>
          </a:p>
        </p:txBody>
      </p:sp>
    </p:spTree>
  </p:cSld>
  <p:clrMapOvr>
    <a:masterClrMapping/>
  </p:clrMapOvr>
  <p:transition>
    <p:push dir="u"/>
  </p:transition>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2"/>
          <p:cNvSpPr>
            <a:spLocks noGrp="1" noChangeArrowheads="1"/>
          </p:cNvSpPr>
          <p:nvPr>
            <p:ph type="title"/>
          </p:nvPr>
        </p:nvSpPr>
        <p:spPr/>
        <p:txBody>
          <a:bodyPr/>
          <a:lstStyle/>
          <a:p>
            <a:pPr eaLnBrk="1" hangingPunct="1"/>
            <a:r>
              <a:rPr lang="en-US" altLang="en-US" smtClean="0"/>
              <a:t>Program induction examples</a:t>
            </a:r>
          </a:p>
        </p:txBody>
      </p:sp>
      <p:sp>
        <p:nvSpPr>
          <p:cNvPr id="118787" name="Rectangle 3"/>
          <p:cNvSpPr>
            <a:spLocks noGrp="1" noChangeArrowheads="1"/>
          </p:cNvSpPr>
          <p:nvPr>
            <p:ph type="body" idx="1"/>
          </p:nvPr>
        </p:nvSpPr>
        <p:spPr>
          <a:xfrm>
            <a:off x="566738" y="1752600"/>
            <a:ext cx="8001000" cy="5029200"/>
          </a:xfrm>
        </p:spPr>
        <p:txBody>
          <a:bodyPr/>
          <a:lstStyle/>
          <a:p>
            <a:pPr eaLnBrk="1" hangingPunct="1"/>
            <a:r>
              <a:rPr lang="en-US" altLang="en-US" sz="2600" smtClean="0"/>
              <a:t>Optimal control</a:t>
            </a:r>
          </a:p>
          <a:p>
            <a:pPr eaLnBrk="1" hangingPunct="1"/>
            <a:r>
              <a:rPr lang="en-US" altLang="en-US" sz="2600" smtClean="0"/>
              <a:t>Planning</a:t>
            </a:r>
          </a:p>
          <a:p>
            <a:pPr eaLnBrk="1" hangingPunct="1"/>
            <a:r>
              <a:rPr lang="en-US" altLang="en-US" sz="2600" smtClean="0"/>
              <a:t>Symbolic regression</a:t>
            </a:r>
          </a:p>
          <a:p>
            <a:pPr eaLnBrk="1" hangingPunct="1"/>
            <a:r>
              <a:rPr lang="en-US" altLang="en-US" sz="2600" smtClean="0"/>
              <a:t>Automatic programming</a:t>
            </a:r>
          </a:p>
          <a:p>
            <a:pPr eaLnBrk="1" hangingPunct="1"/>
            <a:r>
              <a:rPr lang="en-US" altLang="en-US" sz="2600" smtClean="0"/>
              <a:t>Discovering game playing strategies</a:t>
            </a:r>
          </a:p>
          <a:p>
            <a:pPr eaLnBrk="1" hangingPunct="1"/>
            <a:r>
              <a:rPr lang="en-US" altLang="en-US" sz="2600" smtClean="0"/>
              <a:t>Forecasting</a:t>
            </a:r>
          </a:p>
          <a:p>
            <a:pPr eaLnBrk="1" hangingPunct="1"/>
            <a:r>
              <a:rPr lang="en-US" altLang="en-US" sz="2600" smtClean="0"/>
              <a:t>Inverse problem solving</a:t>
            </a:r>
          </a:p>
          <a:p>
            <a:pPr eaLnBrk="1" hangingPunct="1"/>
            <a:r>
              <a:rPr lang="en-US" altLang="en-US" sz="2600" smtClean="0"/>
              <a:t>Decision Tree induction</a:t>
            </a:r>
          </a:p>
          <a:p>
            <a:pPr eaLnBrk="1" hangingPunct="1"/>
            <a:r>
              <a:rPr lang="en-US" altLang="en-US" sz="2600" smtClean="0"/>
              <a:t>Evolution of emergent behavior</a:t>
            </a:r>
          </a:p>
          <a:p>
            <a:pPr eaLnBrk="1" hangingPunct="1"/>
            <a:r>
              <a:rPr lang="en-US" altLang="en-US" sz="2600" smtClean="0"/>
              <a:t>Evolution of cellular automata</a:t>
            </a:r>
          </a:p>
        </p:txBody>
      </p:sp>
    </p:spTree>
  </p:cSld>
  <p:clrMapOvr>
    <a:masterClrMapping/>
  </p:clrMapOvr>
  <p:transition>
    <p:push dir="u"/>
  </p:transition>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2"/>
          <p:cNvSpPr>
            <a:spLocks noGrp="1" noChangeArrowheads="1"/>
          </p:cNvSpPr>
          <p:nvPr>
            <p:ph type="title"/>
          </p:nvPr>
        </p:nvSpPr>
        <p:spPr/>
        <p:txBody>
          <a:bodyPr/>
          <a:lstStyle/>
          <a:p>
            <a:pPr eaLnBrk="1" hangingPunct="1"/>
            <a:r>
              <a:rPr lang="en-US" altLang="en-US" smtClean="0"/>
              <a:t>GP specification</a:t>
            </a:r>
          </a:p>
        </p:txBody>
      </p:sp>
      <p:sp>
        <p:nvSpPr>
          <p:cNvPr id="119811" name="Rectangle 3"/>
          <p:cNvSpPr>
            <a:spLocks noGrp="1" noChangeArrowheads="1"/>
          </p:cNvSpPr>
          <p:nvPr>
            <p:ph type="body" idx="1"/>
          </p:nvPr>
        </p:nvSpPr>
        <p:spPr/>
        <p:txBody>
          <a:bodyPr/>
          <a:lstStyle/>
          <a:p>
            <a:pPr eaLnBrk="1" hangingPunct="1"/>
            <a:r>
              <a:rPr lang="en-US" altLang="en-US" smtClean="0"/>
              <a:t>S-expressions</a:t>
            </a:r>
          </a:p>
          <a:p>
            <a:pPr eaLnBrk="1" hangingPunct="1"/>
            <a:r>
              <a:rPr lang="en-US" altLang="en-US" smtClean="0"/>
              <a:t>Function set</a:t>
            </a:r>
          </a:p>
          <a:p>
            <a:pPr eaLnBrk="1" hangingPunct="1"/>
            <a:r>
              <a:rPr lang="en-US" altLang="en-US" smtClean="0"/>
              <a:t>Terminal set</a:t>
            </a:r>
          </a:p>
          <a:p>
            <a:pPr eaLnBrk="1" hangingPunct="1"/>
            <a:r>
              <a:rPr lang="en-US" altLang="en-US" smtClean="0"/>
              <a:t>Arity</a:t>
            </a:r>
          </a:p>
          <a:p>
            <a:pPr eaLnBrk="1" hangingPunct="1"/>
            <a:r>
              <a:rPr lang="en-US" altLang="en-US" smtClean="0"/>
              <a:t>Correct expressions</a:t>
            </a:r>
          </a:p>
          <a:p>
            <a:pPr eaLnBrk="1" hangingPunct="1"/>
            <a:r>
              <a:rPr lang="en-US" altLang="en-US" smtClean="0"/>
              <a:t>Closure property</a:t>
            </a:r>
          </a:p>
          <a:p>
            <a:pPr eaLnBrk="1" hangingPunct="1"/>
            <a:r>
              <a:rPr lang="en-US" altLang="en-US" smtClean="0"/>
              <a:t>Strongly typed GP</a:t>
            </a:r>
          </a:p>
        </p:txBody>
      </p:sp>
    </p:spTree>
  </p:cSld>
  <p:clrMapOvr>
    <a:masterClrMapping/>
  </p:clrMapOvr>
  <p:transition>
    <p:push dir="u"/>
  </p:transition>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Title 1"/>
          <p:cNvSpPr>
            <a:spLocks noGrp="1"/>
          </p:cNvSpPr>
          <p:nvPr>
            <p:ph type="title"/>
          </p:nvPr>
        </p:nvSpPr>
        <p:spPr/>
        <p:txBody>
          <a:bodyPr/>
          <a:lstStyle/>
          <a:p>
            <a:r>
              <a:rPr lang="en-US" altLang="en-US" smtClean="0"/>
              <a:t>GP operators</a:t>
            </a:r>
          </a:p>
        </p:txBody>
      </p:sp>
      <p:sp>
        <p:nvSpPr>
          <p:cNvPr id="120835" name="Content Placeholder 2"/>
          <p:cNvSpPr>
            <a:spLocks noGrp="1"/>
          </p:cNvSpPr>
          <p:nvPr>
            <p:ph idx="1"/>
          </p:nvPr>
        </p:nvSpPr>
        <p:spPr/>
        <p:txBody>
          <a:bodyPr/>
          <a:lstStyle/>
          <a:p>
            <a:r>
              <a:rPr lang="en-US" altLang="en-US" smtClean="0"/>
              <a:t>Initialization</a:t>
            </a:r>
          </a:p>
          <a:p>
            <a:pPr lvl="1"/>
            <a:r>
              <a:rPr lang="en-US" altLang="en-US" smtClean="0"/>
              <a:t>Ramped-half-and-half</a:t>
            </a:r>
          </a:p>
          <a:p>
            <a:pPr lvl="2"/>
            <a:r>
              <a:rPr lang="en-US" altLang="en-US" smtClean="0"/>
              <a:t>Full method</a:t>
            </a:r>
          </a:p>
          <a:p>
            <a:pPr lvl="2"/>
            <a:r>
              <a:rPr lang="en-US" altLang="en-US" smtClean="0"/>
              <a:t>Grow method</a:t>
            </a:r>
          </a:p>
          <a:p>
            <a:r>
              <a:rPr lang="en-US" altLang="en-US" smtClean="0"/>
              <a:t>Mutation xor recombination</a:t>
            </a:r>
          </a:p>
          <a:p>
            <a:r>
              <a:rPr lang="en-US" altLang="en-US" smtClean="0"/>
              <a:t>Low mutation chance (recombination acts as macromutation operator)</a:t>
            </a:r>
          </a:p>
          <a:p>
            <a:endParaRPr lang="en-US" altLang="en-US" smtClean="0"/>
          </a:p>
        </p:txBody>
      </p:sp>
    </p:spTree>
  </p:cSld>
  <p:clrMapOvr>
    <a:masterClrMapping/>
  </p:clrMapOvr>
  <p:transition>
    <p:push dir="u"/>
  </p:transition>
</p:sld>
</file>

<file path=ppt/theme/theme1.xml><?xml version="1.0" encoding="utf-8"?>
<a:theme xmlns:a="http://schemas.openxmlformats.org/drawingml/2006/main" name="Fireworks">
  <a:themeElements>
    <a:clrScheme name="Fireworks 1">
      <a:dk1>
        <a:srgbClr val="AF273E"/>
      </a:dk1>
      <a:lt1>
        <a:srgbClr val="FFCC00"/>
      </a:lt1>
      <a:dk2>
        <a:srgbClr val="000000"/>
      </a:dk2>
      <a:lt2>
        <a:srgbClr val="FFFFFF"/>
      </a:lt2>
      <a:accent1>
        <a:srgbClr val="FF8B17"/>
      </a:accent1>
      <a:accent2>
        <a:srgbClr val="FFE103"/>
      </a:accent2>
      <a:accent3>
        <a:srgbClr val="AAAAAA"/>
      </a:accent3>
      <a:accent4>
        <a:srgbClr val="DAAE00"/>
      </a:accent4>
      <a:accent5>
        <a:srgbClr val="FFC4AB"/>
      </a:accent5>
      <a:accent6>
        <a:srgbClr val="E7CC02"/>
      </a:accent6>
      <a:hlink>
        <a:srgbClr val="FF3399"/>
      </a:hlink>
      <a:folHlink>
        <a:srgbClr val="FE1F08"/>
      </a:folHlink>
    </a:clrScheme>
    <a:fontScheme name="Fireworks">
      <a:majorFont>
        <a:latin typeface="Arial Black"/>
        <a:ea typeface=""/>
        <a:cs typeface=""/>
      </a:majorFont>
      <a:minorFont>
        <a:latin typeface="Arial Black"/>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Black"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Black" pitchFamily="34" charset="0"/>
          </a:defRPr>
        </a:defPPr>
      </a:lstStyle>
    </a:lnDef>
  </a:objectDefaults>
  <a:extraClrSchemeLst>
    <a:extraClrScheme>
      <a:clrScheme name="Fireworks 1">
        <a:dk1>
          <a:srgbClr val="AF273E"/>
        </a:dk1>
        <a:lt1>
          <a:srgbClr val="FFCC00"/>
        </a:lt1>
        <a:dk2>
          <a:srgbClr val="000000"/>
        </a:dk2>
        <a:lt2>
          <a:srgbClr val="FFFFFF"/>
        </a:lt2>
        <a:accent1>
          <a:srgbClr val="FF8B17"/>
        </a:accent1>
        <a:accent2>
          <a:srgbClr val="FFE103"/>
        </a:accent2>
        <a:accent3>
          <a:srgbClr val="AAAAAA"/>
        </a:accent3>
        <a:accent4>
          <a:srgbClr val="DAAE00"/>
        </a:accent4>
        <a:accent5>
          <a:srgbClr val="FFC4AB"/>
        </a:accent5>
        <a:accent6>
          <a:srgbClr val="E7CC02"/>
        </a:accent6>
        <a:hlink>
          <a:srgbClr val="FF3399"/>
        </a:hlink>
        <a:folHlink>
          <a:srgbClr val="FE1F08"/>
        </a:folHlink>
      </a:clrScheme>
      <a:clrMap bg1="dk2" tx1="lt1" bg2="dk1" tx2="lt2" accent1="accent1" accent2="accent2" accent3="accent3" accent4="accent4" accent5="accent5" accent6="accent6" hlink="hlink" folHlink="folHlink"/>
    </a:extraClrScheme>
    <a:extraClrScheme>
      <a:clrScheme name="Fireworks 2">
        <a:dk1>
          <a:srgbClr val="0000A4"/>
        </a:dk1>
        <a:lt1>
          <a:srgbClr val="CCFFFF"/>
        </a:lt1>
        <a:dk2>
          <a:srgbClr val="000066"/>
        </a:dk2>
        <a:lt2>
          <a:srgbClr val="00FFFF"/>
        </a:lt2>
        <a:accent1>
          <a:srgbClr val="51B2E3"/>
        </a:accent1>
        <a:accent2>
          <a:srgbClr val="04E8AC"/>
        </a:accent2>
        <a:accent3>
          <a:srgbClr val="AAAAB8"/>
        </a:accent3>
        <a:accent4>
          <a:srgbClr val="AEDADA"/>
        </a:accent4>
        <a:accent5>
          <a:srgbClr val="B3D5EF"/>
        </a:accent5>
        <a:accent6>
          <a:srgbClr val="03D29B"/>
        </a:accent6>
        <a:hlink>
          <a:srgbClr val="FF3399"/>
        </a:hlink>
        <a:folHlink>
          <a:srgbClr val="8F5FD5"/>
        </a:folHlink>
      </a:clrScheme>
      <a:clrMap bg1="dk2" tx1="lt1" bg2="dk1" tx2="lt2" accent1="accent1" accent2="accent2" accent3="accent3" accent4="accent4" accent5="accent5" accent6="accent6" hlink="hlink" folHlink="folHlink"/>
    </a:extraClrScheme>
    <a:extraClrScheme>
      <a:clrScheme name="Fireworks 3">
        <a:dk1>
          <a:srgbClr val="9F237F"/>
        </a:dk1>
        <a:lt1>
          <a:srgbClr val="FFCC00"/>
        </a:lt1>
        <a:dk2>
          <a:srgbClr val="000000"/>
        </a:dk2>
        <a:lt2>
          <a:srgbClr val="FFFFFF"/>
        </a:lt2>
        <a:accent1>
          <a:srgbClr val="39A6DD"/>
        </a:accent1>
        <a:accent2>
          <a:srgbClr val="FF03E7"/>
        </a:accent2>
        <a:accent3>
          <a:srgbClr val="AAAAAA"/>
        </a:accent3>
        <a:accent4>
          <a:srgbClr val="DAAE00"/>
        </a:accent4>
        <a:accent5>
          <a:srgbClr val="AED0EB"/>
        </a:accent5>
        <a:accent6>
          <a:srgbClr val="E702D1"/>
        </a:accent6>
        <a:hlink>
          <a:srgbClr val="FF3399"/>
        </a:hlink>
        <a:folHlink>
          <a:srgbClr val="753BCB"/>
        </a:folHlink>
      </a:clrScheme>
      <a:clrMap bg1="dk2" tx1="lt1" bg2="dk1" tx2="lt2" accent1="accent1" accent2="accent2" accent3="accent3" accent4="accent4" accent5="accent5" accent6="accent6" hlink="hlink" folHlink="folHlink"/>
    </a:extraClrScheme>
    <a:extraClrScheme>
      <a:clrScheme name="Fireworks 4">
        <a:dk1>
          <a:srgbClr val="00603B"/>
        </a:dk1>
        <a:lt1>
          <a:srgbClr val="FFCC00"/>
        </a:lt1>
        <a:dk2>
          <a:srgbClr val="000000"/>
        </a:dk2>
        <a:lt2>
          <a:srgbClr val="FFFFFF"/>
        </a:lt2>
        <a:accent1>
          <a:srgbClr val="39A6DD"/>
        </a:accent1>
        <a:accent2>
          <a:srgbClr val="07FB18"/>
        </a:accent2>
        <a:accent3>
          <a:srgbClr val="AAAAAA"/>
        </a:accent3>
        <a:accent4>
          <a:srgbClr val="DAAE00"/>
        </a:accent4>
        <a:accent5>
          <a:srgbClr val="AED0EB"/>
        </a:accent5>
        <a:accent6>
          <a:srgbClr val="06E315"/>
        </a:accent6>
        <a:hlink>
          <a:srgbClr val="FF3399"/>
        </a:hlink>
        <a:folHlink>
          <a:srgbClr val="753BCB"/>
        </a:folHlink>
      </a:clrScheme>
      <a:clrMap bg1="dk2" tx1="lt1" bg2="dk1" tx2="lt2" accent1="accent1" accent2="accent2" accent3="accent3" accent4="accent4" accent5="accent5" accent6="accent6" hlink="hlink" folHlink="folHlink"/>
    </a:extraClrScheme>
    <a:extraClrScheme>
      <a:clrScheme name="Fireworks 5">
        <a:dk1>
          <a:srgbClr val="FF6600"/>
        </a:dk1>
        <a:lt1>
          <a:srgbClr val="FFFFFF"/>
        </a:lt1>
        <a:dk2>
          <a:srgbClr val="003366"/>
        </a:dk2>
        <a:lt2>
          <a:srgbClr val="FFFFFF"/>
        </a:lt2>
        <a:accent1>
          <a:srgbClr val="FF99FF"/>
        </a:accent1>
        <a:accent2>
          <a:srgbClr val="FFFF99"/>
        </a:accent2>
        <a:accent3>
          <a:srgbClr val="AAADB8"/>
        </a:accent3>
        <a:accent4>
          <a:srgbClr val="DADADA"/>
        </a:accent4>
        <a:accent5>
          <a:srgbClr val="FFCAFF"/>
        </a:accent5>
        <a:accent6>
          <a:srgbClr val="E7E78A"/>
        </a:accent6>
        <a:hlink>
          <a:srgbClr val="FF3399"/>
        </a:hlink>
        <a:folHlink>
          <a:srgbClr val="FF9966"/>
        </a:folHlink>
      </a:clrScheme>
      <a:clrMap bg1="dk2" tx1="lt1" bg2="dk1" tx2="lt2" accent1="accent1" accent2="accent2" accent3="accent3" accent4="accent4" accent5="accent5" accent6="accent6" hlink="hlink" folHlink="folHlink"/>
    </a:extraClrScheme>
    <a:extraClrScheme>
      <a:clrScheme name="Fireworks 6">
        <a:dk1>
          <a:srgbClr val="000000"/>
        </a:dk1>
        <a:lt1>
          <a:srgbClr val="FFFFFF"/>
        </a:lt1>
        <a:dk2>
          <a:srgbClr val="993366"/>
        </a:dk2>
        <a:lt2>
          <a:srgbClr val="CCFFFF"/>
        </a:lt2>
        <a:accent1>
          <a:srgbClr val="CCECFF"/>
        </a:accent1>
        <a:accent2>
          <a:srgbClr val="FFFF99"/>
        </a:accent2>
        <a:accent3>
          <a:srgbClr val="FFFFFF"/>
        </a:accent3>
        <a:accent4>
          <a:srgbClr val="000000"/>
        </a:accent4>
        <a:accent5>
          <a:srgbClr val="E2F4FF"/>
        </a:accent5>
        <a:accent6>
          <a:srgbClr val="E7E78A"/>
        </a:accent6>
        <a:hlink>
          <a:srgbClr val="FFCCFF"/>
        </a:hlink>
        <a:folHlink>
          <a:srgbClr val="FFCCCC"/>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Profile">
  <a:themeElements>
    <a:clrScheme name="Profile 3">
      <a:dk1>
        <a:srgbClr val="333333"/>
      </a:dk1>
      <a:lt1>
        <a:srgbClr val="FFFFFF"/>
      </a:lt1>
      <a:dk2>
        <a:srgbClr val="000000"/>
      </a:dk2>
      <a:lt2>
        <a:srgbClr val="FFFFFF"/>
      </a:lt2>
      <a:accent1>
        <a:srgbClr val="3399FF"/>
      </a:accent1>
      <a:accent2>
        <a:srgbClr val="CC0000"/>
      </a:accent2>
      <a:accent3>
        <a:srgbClr val="AAAAAA"/>
      </a:accent3>
      <a:accent4>
        <a:srgbClr val="DADADA"/>
      </a:accent4>
      <a:accent5>
        <a:srgbClr val="ADCAFF"/>
      </a:accent5>
      <a:accent6>
        <a:srgbClr val="B90000"/>
      </a:accent6>
      <a:hlink>
        <a:srgbClr val="666699"/>
      </a:hlink>
      <a:folHlink>
        <a:srgbClr val="6600CC"/>
      </a:folHlink>
    </a:clrScheme>
    <a:fontScheme name="Profile">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Black"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Black" pitchFamily="34" charset="0"/>
          </a:defRPr>
        </a:defPPr>
      </a:lstStyle>
    </a:lnDef>
  </a:objectDefaults>
  <a:extraClrSchemeLst>
    <a:extraClrScheme>
      <a:clrScheme name="Profile 1">
        <a:dk1>
          <a:srgbClr val="A50021"/>
        </a:dk1>
        <a:lt1>
          <a:srgbClr val="FFFFFF"/>
        </a:lt1>
        <a:dk2>
          <a:srgbClr val="800000"/>
        </a:dk2>
        <a:lt2>
          <a:srgbClr val="FFFFFF"/>
        </a:lt2>
        <a:accent1>
          <a:srgbClr val="FF9900"/>
        </a:accent1>
        <a:accent2>
          <a:srgbClr val="FF3300"/>
        </a:accent2>
        <a:accent3>
          <a:srgbClr val="C0AAAA"/>
        </a:accent3>
        <a:accent4>
          <a:srgbClr val="DADADA"/>
        </a:accent4>
        <a:accent5>
          <a:srgbClr val="FFCAAA"/>
        </a:accent5>
        <a:accent6>
          <a:srgbClr val="E72D00"/>
        </a:accent6>
        <a:hlink>
          <a:srgbClr val="FFFFCC"/>
        </a:hlink>
        <a:folHlink>
          <a:srgbClr val="FFCC99"/>
        </a:folHlink>
      </a:clrScheme>
      <a:clrMap bg1="dk2" tx1="lt1" bg2="dk1" tx2="lt2" accent1="accent1" accent2="accent2" accent3="accent3" accent4="accent4" accent5="accent5" accent6="accent6" hlink="hlink" folHlink="folHlink"/>
    </a:extraClrScheme>
    <a:extraClrScheme>
      <a:clrScheme name="Profile 2">
        <a:dk1>
          <a:srgbClr val="3C001E"/>
        </a:dk1>
        <a:lt1>
          <a:srgbClr val="FFFFFF"/>
        </a:lt1>
        <a:dk2>
          <a:srgbClr val="51072E"/>
        </a:dk2>
        <a:lt2>
          <a:srgbClr val="FFFFFF"/>
        </a:lt2>
        <a:accent1>
          <a:srgbClr val="89A38F"/>
        </a:accent1>
        <a:accent2>
          <a:srgbClr val="666699"/>
        </a:accent2>
        <a:accent3>
          <a:srgbClr val="B3AAAD"/>
        </a:accent3>
        <a:accent4>
          <a:srgbClr val="DADADA"/>
        </a:accent4>
        <a:accent5>
          <a:srgbClr val="C4CEC6"/>
        </a:accent5>
        <a:accent6>
          <a:srgbClr val="5C5C8A"/>
        </a:accent6>
        <a:hlink>
          <a:srgbClr val="808000"/>
        </a:hlink>
        <a:folHlink>
          <a:srgbClr val="666633"/>
        </a:folHlink>
      </a:clrScheme>
      <a:clrMap bg1="dk2" tx1="lt1" bg2="dk1" tx2="lt2" accent1="accent1" accent2="accent2" accent3="accent3" accent4="accent4" accent5="accent5" accent6="accent6" hlink="hlink" folHlink="folHlink"/>
    </a:extraClrScheme>
    <a:extraClrScheme>
      <a:clrScheme name="Profile 3">
        <a:dk1>
          <a:srgbClr val="333333"/>
        </a:dk1>
        <a:lt1>
          <a:srgbClr val="FFFFFF"/>
        </a:lt1>
        <a:dk2>
          <a:srgbClr val="000000"/>
        </a:dk2>
        <a:lt2>
          <a:srgbClr val="FFFFFF"/>
        </a:lt2>
        <a:accent1>
          <a:srgbClr val="3399FF"/>
        </a:accent1>
        <a:accent2>
          <a:srgbClr val="CC0000"/>
        </a:accent2>
        <a:accent3>
          <a:srgbClr val="AAAAAA"/>
        </a:accent3>
        <a:accent4>
          <a:srgbClr val="DADADA"/>
        </a:accent4>
        <a:accent5>
          <a:srgbClr val="ADCAFF"/>
        </a:accent5>
        <a:accent6>
          <a:srgbClr val="B90000"/>
        </a:accent6>
        <a:hlink>
          <a:srgbClr val="666699"/>
        </a:hlink>
        <a:folHlink>
          <a:srgbClr val="6600CC"/>
        </a:folHlink>
      </a:clrScheme>
      <a:clrMap bg1="dk2" tx1="lt1" bg2="dk1" tx2="lt2" accent1="accent1" accent2="accent2" accent3="accent3" accent4="accent4" accent5="accent5" accent6="accent6" hlink="hlink" folHlink="folHlink"/>
    </a:extraClrScheme>
    <a:extraClrScheme>
      <a:clrScheme name="Profile 4">
        <a:dk1>
          <a:srgbClr val="4B3D1B"/>
        </a:dk1>
        <a:lt1>
          <a:srgbClr val="FFFFFF"/>
        </a:lt1>
        <a:dk2>
          <a:srgbClr val="330000"/>
        </a:dk2>
        <a:lt2>
          <a:srgbClr val="FFFFFF"/>
        </a:lt2>
        <a:accent1>
          <a:srgbClr val="CC9900"/>
        </a:accent1>
        <a:accent2>
          <a:srgbClr val="CC6600"/>
        </a:accent2>
        <a:accent3>
          <a:srgbClr val="ADAAAA"/>
        </a:accent3>
        <a:accent4>
          <a:srgbClr val="DADADA"/>
        </a:accent4>
        <a:accent5>
          <a:srgbClr val="E2CAAA"/>
        </a:accent5>
        <a:accent6>
          <a:srgbClr val="B95C00"/>
        </a:accent6>
        <a:hlink>
          <a:srgbClr val="666699"/>
        </a:hlink>
        <a:folHlink>
          <a:srgbClr val="CCCC00"/>
        </a:folHlink>
      </a:clrScheme>
      <a:clrMap bg1="dk2" tx1="lt1" bg2="dk1" tx2="lt2" accent1="accent1" accent2="accent2" accent3="accent3" accent4="accent4" accent5="accent5" accent6="accent6" hlink="hlink" folHlink="folHlink"/>
    </a:extraClrScheme>
    <a:extraClrScheme>
      <a:clrScheme name="Profile 5">
        <a:dk1>
          <a:srgbClr val="006666"/>
        </a:dk1>
        <a:lt1>
          <a:srgbClr val="FFFFFF"/>
        </a:lt1>
        <a:dk2>
          <a:srgbClr val="003366"/>
        </a:dk2>
        <a:lt2>
          <a:srgbClr val="FFFFFF"/>
        </a:lt2>
        <a:accent1>
          <a:srgbClr val="0099CC"/>
        </a:accent1>
        <a:accent2>
          <a:srgbClr val="6666FF"/>
        </a:accent2>
        <a:accent3>
          <a:srgbClr val="AAADB8"/>
        </a:accent3>
        <a:accent4>
          <a:srgbClr val="DADADA"/>
        </a:accent4>
        <a:accent5>
          <a:srgbClr val="AACAE2"/>
        </a:accent5>
        <a:accent6>
          <a:srgbClr val="5C5CE7"/>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Profile 6">
        <a:dk1>
          <a:srgbClr val="003366"/>
        </a:dk1>
        <a:lt1>
          <a:srgbClr val="FFFFFF"/>
        </a:lt1>
        <a:dk2>
          <a:srgbClr val="006666"/>
        </a:dk2>
        <a:lt2>
          <a:srgbClr val="FFFFFF"/>
        </a:lt2>
        <a:accent1>
          <a:srgbClr val="6699FF"/>
        </a:accent1>
        <a:accent2>
          <a:srgbClr val="00CCFF"/>
        </a:accent2>
        <a:accent3>
          <a:srgbClr val="AAB8B8"/>
        </a:accent3>
        <a:accent4>
          <a:srgbClr val="DADADA"/>
        </a:accent4>
        <a:accent5>
          <a:srgbClr val="B8CAFF"/>
        </a:accent5>
        <a:accent6>
          <a:srgbClr val="00B9E7"/>
        </a:accent6>
        <a:hlink>
          <a:srgbClr val="FFFFCC"/>
        </a:hlink>
        <a:folHlink>
          <a:srgbClr val="33CCCC"/>
        </a:folHlink>
      </a:clrScheme>
      <a:clrMap bg1="dk2" tx1="lt1" bg2="dk1" tx2="lt2" accent1="accent1" accent2="accent2" accent3="accent3" accent4="accent4" accent5="accent5" accent6="accent6" hlink="hlink" folHlink="folHlink"/>
    </a:extraClrScheme>
    <a:extraClrScheme>
      <a:clrScheme name="Profile 7">
        <a:dk1>
          <a:srgbClr val="000000"/>
        </a:dk1>
        <a:lt1>
          <a:srgbClr val="619CB1"/>
        </a:lt1>
        <a:dk2>
          <a:srgbClr val="FFFFFF"/>
        </a:dk2>
        <a:lt2>
          <a:srgbClr val="4E899E"/>
        </a:lt2>
        <a:accent1>
          <a:srgbClr val="FFCC00"/>
        </a:accent1>
        <a:accent2>
          <a:srgbClr val="B6523E"/>
        </a:accent2>
        <a:accent3>
          <a:srgbClr val="B7CBD5"/>
        </a:accent3>
        <a:accent4>
          <a:srgbClr val="000000"/>
        </a:accent4>
        <a:accent5>
          <a:srgbClr val="FFE2AA"/>
        </a:accent5>
        <a:accent6>
          <a:srgbClr val="A54937"/>
        </a:accent6>
        <a:hlink>
          <a:srgbClr val="99CC00"/>
        </a:hlink>
        <a:folHlink>
          <a:srgbClr val="666699"/>
        </a:folHlink>
      </a:clrScheme>
      <a:clrMap bg1="lt1" tx1="dk1" bg2="lt2" tx2="dk2" accent1="accent1" accent2="accent2" accent3="accent3" accent4="accent4" accent5="accent5" accent6="accent6" hlink="hlink" folHlink="folHlink"/>
    </a:extraClrScheme>
    <a:extraClrScheme>
      <a:clrScheme name="Profile 8">
        <a:dk1>
          <a:srgbClr val="598600"/>
        </a:dk1>
        <a:lt1>
          <a:srgbClr val="FFFFFF"/>
        </a:lt1>
        <a:dk2>
          <a:srgbClr val="336600"/>
        </a:dk2>
        <a:lt2>
          <a:srgbClr val="FFFFFF"/>
        </a:lt2>
        <a:accent1>
          <a:srgbClr val="33CC33"/>
        </a:accent1>
        <a:accent2>
          <a:srgbClr val="99CC00"/>
        </a:accent2>
        <a:accent3>
          <a:srgbClr val="ADB8AA"/>
        </a:accent3>
        <a:accent4>
          <a:srgbClr val="DADADA"/>
        </a:accent4>
        <a:accent5>
          <a:srgbClr val="ADE2AD"/>
        </a:accent5>
        <a:accent6>
          <a:srgbClr val="8AB900"/>
        </a:accent6>
        <a:hlink>
          <a:srgbClr val="FFCC00"/>
        </a:hlink>
        <a:folHlink>
          <a:srgbClr val="FFFF99"/>
        </a:folHlink>
      </a:clrScheme>
      <a:clrMap bg1="dk2" tx1="lt1" bg2="dk1" tx2="lt2" accent1="accent1" accent2="accent2" accent3="accent3" accent4="accent4" accent5="accent5" accent6="accent6" hlink="hlink" folHlink="folHlink"/>
    </a:extraClrScheme>
    <a:extraClrScheme>
      <a:clrScheme name="Profile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Black"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Black"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Capsules">
  <a:themeElements>
    <a:clrScheme name="Capsules 2">
      <a:dk1>
        <a:srgbClr val="003366"/>
      </a:dk1>
      <a:lt1>
        <a:srgbClr val="FFFFFF"/>
      </a:lt1>
      <a:dk2>
        <a:srgbClr val="006666"/>
      </a:dk2>
      <a:lt2>
        <a:srgbClr val="003366"/>
      </a:lt2>
      <a:accent1>
        <a:srgbClr val="99CC99"/>
      </a:accent1>
      <a:accent2>
        <a:srgbClr val="33CCCC"/>
      </a:accent2>
      <a:accent3>
        <a:srgbClr val="FFFFFF"/>
      </a:accent3>
      <a:accent4>
        <a:srgbClr val="002A56"/>
      </a:accent4>
      <a:accent5>
        <a:srgbClr val="CAE2CA"/>
      </a:accent5>
      <a:accent6>
        <a:srgbClr val="2DB9B9"/>
      </a:accent6>
      <a:hlink>
        <a:srgbClr val="666699"/>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Capsules 1">
        <a:dk1>
          <a:srgbClr val="000066"/>
        </a:dk1>
        <a:lt1>
          <a:srgbClr val="FFFFEB"/>
        </a:lt1>
        <a:dk2>
          <a:srgbClr val="336699"/>
        </a:dk2>
        <a:lt2>
          <a:srgbClr val="FFFFEB"/>
        </a:lt2>
        <a:accent1>
          <a:srgbClr val="666699"/>
        </a:accent1>
        <a:accent2>
          <a:srgbClr val="99CCFF"/>
        </a:accent2>
        <a:accent3>
          <a:srgbClr val="ADB8CA"/>
        </a:accent3>
        <a:accent4>
          <a:srgbClr val="DADAC9"/>
        </a:accent4>
        <a:accent5>
          <a:srgbClr val="B8B8CA"/>
        </a:accent5>
        <a:accent6>
          <a:srgbClr val="8AB9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2">
        <a:dk1>
          <a:srgbClr val="003366"/>
        </a:dk1>
        <a:lt1>
          <a:srgbClr val="FFFFFF"/>
        </a:lt1>
        <a:dk2>
          <a:srgbClr val="006666"/>
        </a:dk2>
        <a:lt2>
          <a:srgbClr val="003366"/>
        </a:lt2>
        <a:accent1>
          <a:srgbClr val="99CC99"/>
        </a:accent1>
        <a:accent2>
          <a:srgbClr val="33CCCC"/>
        </a:accent2>
        <a:accent3>
          <a:srgbClr val="FFFFFF"/>
        </a:accent3>
        <a:accent4>
          <a:srgbClr val="002A56"/>
        </a:accent4>
        <a:accent5>
          <a:srgbClr val="CAE2CA"/>
        </a:accent5>
        <a:accent6>
          <a:srgbClr val="2DB9B9"/>
        </a:accent6>
        <a:hlink>
          <a:srgbClr val="666699"/>
        </a:hlink>
        <a:folHlink>
          <a:srgbClr val="CC99FF"/>
        </a:folHlink>
      </a:clrScheme>
      <a:clrMap bg1="lt1" tx1="dk1" bg2="lt2" tx2="dk2" accent1="accent1" accent2="accent2" accent3="accent3" accent4="accent4" accent5="accent5" accent6="accent6" hlink="hlink" folHlink="folHlink"/>
    </a:extraClrScheme>
    <a:extraClrScheme>
      <a:clrScheme name="Capsules 3">
        <a:dk1>
          <a:srgbClr val="000000"/>
        </a:dk1>
        <a:lt1>
          <a:srgbClr val="FFFFFF"/>
        </a:lt1>
        <a:dk2>
          <a:srgbClr val="000000"/>
        </a:dk2>
        <a:lt2>
          <a:srgbClr val="5F5F5F"/>
        </a:lt2>
        <a:accent1>
          <a:srgbClr val="C0C0C0"/>
        </a:accent1>
        <a:accent2>
          <a:srgbClr val="808080"/>
        </a:accent2>
        <a:accent3>
          <a:srgbClr val="FFFFFF"/>
        </a:accent3>
        <a:accent4>
          <a:srgbClr val="000000"/>
        </a:accent4>
        <a:accent5>
          <a:srgbClr val="DCDCDC"/>
        </a:accent5>
        <a:accent6>
          <a:srgbClr val="737373"/>
        </a:accent6>
        <a:hlink>
          <a:srgbClr val="5F5F5F"/>
        </a:hlink>
        <a:folHlink>
          <a:srgbClr val="969696"/>
        </a:folHlink>
      </a:clrScheme>
      <a:clrMap bg1="lt1" tx1="dk1" bg2="lt2" tx2="dk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33CC"/>
        </a:lt2>
        <a:accent1>
          <a:srgbClr val="FFCC66"/>
        </a:accent1>
        <a:accent2>
          <a:srgbClr val="33CC33"/>
        </a:accent2>
        <a:accent3>
          <a:srgbClr val="FFFFFF"/>
        </a:accent3>
        <a:accent4>
          <a:srgbClr val="000000"/>
        </a:accent4>
        <a:accent5>
          <a:srgbClr val="FFE2B8"/>
        </a:accent5>
        <a:accent6>
          <a:srgbClr val="2DB92D"/>
        </a:accent6>
        <a:hlink>
          <a:srgbClr val="9900CC"/>
        </a:hlink>
        <a:folHlink>
          <a:srgbClr val="9900CC"/>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presentatiesjabloon_wit_en">
  <a:themeElements>
    <a:clrScheme name="presentatiesjabloon_wit_en 14">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33CC"/>
      </a:hlink>
      <a:folHlink>
        <a:srgbClr val="0033CC"/>
      </a:folHlink>
    </a:clrScheme>
    <a:fontScheme name="presentatiesjabloon_wit_en">
      <a:majorFont>
        <a:latin typeface="Minion"/>
        <a:ea typeface=""/>
        <a:cs typeface=""/>
      </a:majorFont>
      <a:minorFont>
        <a:latin typeface="Minio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95000"/>
          </a:lnSpc>
          <a:spcBef>
            <a:spcPct val="0"/>
          </a:spcBef>
          <a:spcAft>
            <a:spcPct val="0"/>
          </a:spcAft>
          <a:buClrTx/>
          <a:buSzTx/>
          <a:buFont typeface="Arial" charset="0"/>
          <a:buNone/>
          <a:tabLst/>
          <a:defRPr kumimoji="0" lang="en-US" sz="2000" b="0" i="0" u="none" strike="noStrike" cap="none" normalizeH="0" baseline="0" smtClean="0">
            <a:ln>
              <a:noFill/>
            </a:ln>
            <a:solidFill>
              <a:schemeClr val="bg1"/>
            </a:solidFill>
            <a:effectLst/>
            <a:latin typeface="Minion" pitchFamily="2"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95000"/>
          </a:lnSpc>
          <a:spcBef>
            <a:spcPct val="0"/>
          </a:spcBef>
          <a:spcAft>
            <a:spcPct val="0"/>
          </a:spcAft>
          <a:buClrTx/>
          <a:buSzTx/>
          <a:buFont typeface="Arial" charset="0"/>
          <a:buNone/>
          <a:tabLst/>
          <a:defRPr kumimoji="0" lang="en-US" sz="2000" b="0" i="0" u="none" strike="noStrike" cap="none" normalizeH="0" baseline="0" smtClean="0">
            <a:ln>
              <a:noFill/>
            </a:ln>
            <a:solidFill>
              <a:schemeClr val="bg1"/>
            </a:solidFill>
            <a:effectLst/>
            <a:latin typeface="Minion" pitchFamily="2" charset="0"/>
          </a:defRPr>
        </a:defPPr>
      </a:lstStyle>
    </a:lnDef>
  </a:objectDefaults>
  <a:extraClrSchemeLst>
    <a:extraClrScheme>
      <a:clrScheme name="presentatiesjabloon_wit_e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presentatiesjabloon_wit_e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presentatiesjabloon_wit_e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presentatiesjabloon_wit_e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presentatiesjabloon_wit_e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presentatiesjabloon_wit_e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presentatiesjabloon_wit_e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presentatiesjabloon_wit_e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presentatiesjabloon_wit_e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presentatiesjabloon_wit_e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presentatiesjabloon_wit_e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presentatiesjabloon_wit_e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presentatiesjabloon_wit_e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33CC"/>
        </a:hlink>
        <a:folHlink>
          <a:srgbClr val="99CC00"/>
        </a:folHlink>
      </a:clrScheme>
      <a:clrMap bg1="lt1" tx1="dk1" bg2="lt2" tx2="dk2" accent1="accent1" accent2="accent2" accent3="accent3" accent4="accent4" accent5="accent5" accent6="accent6" hlink="hlink" folHlink="folHlink"/>
    </a:extraClrScheme>
    <a:extraClrScheme>
      <a:clrScheme name="presentatiesjabloon_wit_en 14">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33CC"/>
        </a:hlink>
        <a:folHlink>
          <a:srgbClr val="0033CC"/>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Refined</Template>
  <TotalTime>2327</TotalTime>
  <Words>7192</Words>
  <Application>Microsoft Office PowerPoint</Application>
  <PresentationFormat>On-screen Show (4:3)</PresentationFormat>
  <Paragraphs>1080</Paragraphs>
  <Slides>175</Slides>
  <Notes>10</Notes>
  <HiddenSlides>0</HiddenSlides>
  <MMClips>0</MMClips>
  <ScaleCrop>false</ScaleCrop>
  <HeadingPairs>
    <vt:vector size="8" baseType="variant">
      <vt:variant>
        <vt:lpstr>Fonts Used</vt:lpstr>
      </vt:variant>
      <vt:variant>
        <vt:i4>13</vt:i4>
      </vt:variant>
      <vt:variant>
        <vt:lpstr>Theme</vt:lpstr>
      </vt:variant>
      <vt:variant>
        <vt:i4>5</vt:i4>
      </vt:variant>
      <vt:variant>
        <vt:lpstr>Embedded OLE Servers</vt:lpstr>
      </vt:variant>
      <vt:variant>
        <vt:i4>2</vt:i4>
      </vt:variant>
      <vt:variant>
        <vt:lpstr>Slide Titles</vt:lpstr>
      </vt:variant>
      <vt:variant>
        <vt:i4>175</vt:i4>
      </vt:variant>
    </vt:vector>
  </HeadingPairs>
  <TitlesOfParts>
    <vt:vector size="195" baseType="lpstr">
      <vt:lpstr>ＭＳ Ｐゴシック</vt:lpstr>
      <vt:lpstr>Arial</vt:lpstr>
      <vt:lpstr>Arial Black</vt:lpstr>
      <vt:lpstr>Bookshelf Symbol 2</vt:lpstr>
      <vt:lpstr>Calibri</vt:lpstr>
      <vt:lpstr>Gill Sans</vt:lpstr>
      <vt:lpstr>Minion</vt:lpstr>
      <vt:lpstr>Pristina</vt:lpstr>
      <vt:lpstr>Symbol</vt:lpstr>
      <vt:lpstr>Thonburi</vt:lpstr>
      <vt:lpstr>Times New Roman</vt:lpstr>
      <vt:lpstr>Verdana</vt:lpstr>
      <vt:lpstr>Wingdings</vt:lpstr>
      <vt:lpstr>Fireworks</vt:lpstr>
      <vt:lpstr>Profile</vt:lpstr>
      <vt:lpstr>Default Design</vt:lpstr>
      <vt:lpstr>Capsules</vt:lpstr>
      <vt:lpstr>presentatiesjabloon_wit_en</vt:lpstr>
      <vt:lpstr>Document</vt:lpstr>
      <vt:lpstr>Equation</vt:lpstr>
      <vt:lpstr>Evolutionary Computing</vt:lpstr>
      <vt:lpstr>Introduction</vt:lpstr>
      <vt:lpstr>Motivation</vt:lpstr>
      <vt:lpstr>Search Space</vt:lpstr>
      <vt:lpstr>Metaheuristics &amp; BBSAs</vt:lpstr>
      <vt:lpstr>Computational Basis</vt:lpstr>
      <vt:lpstr>Biological Metaphors</vt:lpstr>
      <vt:lpstr>Biological Metaphors</vt:lpstr>
      <vt:lpstr>Computational Problem Classes</vt:lpstr>
      <vt:lpstr>EA Pros</vt:lpstr>
      <vt:lpstr>EA Cons</vt:lpstr>
      <vt:lpstr>EA components</vt:lpstr>
      <vt:lpstr>PowerPoint Presentation</vt:lpstr>
      <vt:lpstr>EA Strategy Parameters</vt:lpstr>
      <vt:lpstr>Problem solving steps</vt:lpstr>
      <vt:lpstr>Function optimization problem</vt:lpstr>
      <vt:lpstr>Function optimization problem</vt:lpstr>
      <vt:lpstr>Function optimization problem</vt:lpstr>
      <vt:lpstr>PowerPoint Presentation</vt:lpstr>
      <vt:lpstr>Measuring performance</vt:lpstr>
      <vt:lpstr>Initialization</vt:lpstr>
      <vt:lpstr>Representation (§3.2.1)</vt:lpstr>
      <vt:lpstr>Simple Genetic Algorithm (SGA)</vt:lpstr>
      <vt:lpstr>Trace example errata for 1st printing of 1st edition of textbook</vt:lpstr>
      <vt:lpstr>Representations</vt:lpstr>
      <vt:lpstr>Permutation Representation</vt:lpstr>
      <vt:lpstr>Mutation vs. Recombination</vt:lpstr>
      <vt:lpstr>Mutation</vt:lpstr>
      <vt:lpstr>Mutation cont.</vt:lpstr>
      <vt:lpstr>Permutation Mutation</vt:lpstr>
      <vt:lpstr>Recombination</vt:lpstr>
      <vt:lpstr>Permutation Recombination</vt:lpstr>
      <vt:lpstr>PMX</vt:lpstr>
      <vt:lpstr>Order Crossover</vt:lpstr>
      <vt:lpstr>Population Models</vt:lpstr>
      <vt:lpstr>Parent selection</vt:lpstr>
      <vt:lpstr>Fitness Proportional Selection</vt:lpstr>
      <vt:lpstr>Rank-Based Selection</vt:lpstr>
      <vt:lpstr>Sampling methods</vt:lpstr>
      <vt:lpstr>Rank based sampling methods</vt:lpstr>
      <vt:lpstr>Survivor selection</vt:lpstr>
      <vt:lpstr>Termination</vt:lpstr>
      <vt:lpstr>Behavioral observables</vt:lpstr>
      <vt:lpstr>EA dynamics (1)</vt:lpstr>
      <vt:lpstr>EA dynamics (2)</vt:lpstr>
      <vt:lpstr>Constraint Handling</vt:lpstr>
      <vt:lpstr>Ignore constraints</vt:lpstr>
      <vt:lpstr>Kill invalid offspring</vt:lpstr>
      <vt:lpstr>Feasible phenotype mapping decoder</vt:lpstr>
      <vt:lpstr>Repair function</vt:lpstr>
      <vt:lpstr>Feasible solution space closed under variation operators</vt:lpstr>
      <vt:lpstr>Penalty function</vt:lpstr>
      <vt:lpstr>Multi-Objective EAs (MOEAs)</vt:lpstr>
      <vt:lpstr>Domination in MOEAs</vt:lpstr>
      <vt:lpstr>Pareto Optimality (Vilfredo Pareto)</vt:lpstr>
      <vt:lpstr>Pareto Optimality in MOEAs</vt:lpstr>
      <vt:lpstr>Goals of MOEAs</vt:lpstr>
      <vt:lpstr>MOEA metrics</vt:lpstr>
      <vt:lpstr>Deterioration in MOEAs</vt:lpstr>
      <vt:lpstr>NSGA-II</vt:lpstr>
      <vt:lpstr>NSGA-II (cont.)</vt:lpstr>
      <vt:lpstr>NSGA-II (cont.)</vt:lpstr>
      <vt:lpstr>Epsilon-MOEA</vt:lpstr>
      <vt:lpstr>Epsilon-MOEA (cont.)</vt:lpstr>
      <vt:lpstr>Epsilon-MOEA (cont.)</vt:lpstr>
      <vt:lpstr>SNDL-MOEA</vt:lpstr>
      <vt:lpstr>Report writing tips</vt:lpstr>
      <vt:lpstr>Report writing tips</vt:lpstr>
      <vt:lpstr>Evolutionary Programming (EP)</vt:lpstr>
      <vt:lpstr>EP technical summary tableau</vt:lpstr>
      <vt:lpstr>Historical EP perspective</vt:lpstr>
      <vt:lpstr>Prediction by finite state machines</vt:lpstr>
      <vt:lpstr>FSM example</vt:lpstr>
      <vt:lpstr>FSM as predictor</vt:lpstr>
      <vt:lpstr>Introductory example: evolving FSMs to predict primes</vt:lpstr>
      <vt:lpstr>Introductory example: evolving FSMs to predict primes</vt:lpstr>
      <vt:lpstr>Modern EP</vt:lpstr>
      <vt:lpstr>Representation  </vt:lpstr>
      <vt:lpstr>Mutation</vt:lpstr>
      <vt:lpstr>Recombination </vt:lpstr>
      <vt:lpstr>Parent selection</vt:lpstr>
      <vt:lpstr>Survivor selection</vt:lpstr>
      <vt:lpstr>Example application:  the Ackley function (Bäck et al ’93)</vt:lpstr>
      <vt:lpstr>Example application:  evolving checkers players (Fogel’02)</vt:lpstr>
      <vt:lpstr>Example application:  evolving checkers players (Fogel’02)</vt:lpstr>
      <vt:lpstr>Deriving Gas-Phase Exposure History through Computationally Evolved Inverse Diffusion Analysis</vt:lpstr>
      <vt:lpstr>Introduction</vt:lpstr>
      <vt:lpstr>Background</vt:lpstr>
      <vt:lpstr>Problem Statement</vt:lpstr>
      <vt:lpstr>Gas-phase concentration history and material absorption</vt:lpstr>
      <vt:lpstr>Proposed Solution</vt:lpstr>
      <vt:lpstr>Related Research</vt:lpstr>
      <vt:lpstr>Interdisciplinary Work</vt:lpstr>
      <vt:lpstr>Genetic Programming Background</vt:lpstr>
      <vt:lpstr>Summary</vt:lpstr>
      <vt:lpstr>Genetic Programming (GP)</vt:lpstr>
      <vt:lpstr>Program induction examples</vt:lpstr>
      <vt:lpstr>GP specification</vt:lpstr>
      <vt:lpstr>GP operators</vt:lpstr>
      <vt:lpstr>GP operators (continued)</vt:lpstr>
      <vt:lpstr>Learning Classifier Systems (LCS)</vt:lpstr>
      <vt:lpstr>Learning Classifier Systems (LCS)</vt:lpstr>
      <vt:lpstr>Learning Classifier Systems (LCS)</vt:lpstr>
      <vt:lpstr>PowerPoint Presentation</vt:lpstr>
      <vt:lpstr>Learning Classifier Systems (LCS)</vt:lpstr>
      <vt:lpstr>LCS specifics</vt:lpstr>
      <vt:lpstr>LCS specifics</vt:lpstr>
      <vt:lpstr>Parameter Tuning methods</vt:lpstr>
      <vt:lpstr>Parameter Tuning Challenges</vt:lpstr>
      <vt:lpstr>Static vs. dynamic parameters</vt:lpstr>
      <vt:lpstr>Tuning vs Control confusion</vt:lpstr>
      <vt:lpstr>Parameter Control</vt:lpstr>
      <vt:lpstr>Parameter Control methods</vt:lpstr>
      <vt:lpstr>Evaluation Function Control</vt:lpstr>
      <vt:lpstr>Penalty Function Control</vt:lpstr>
      <vt:lpstr>Parameter Control aspects</vt:lpstr>
      <vt:lpstr>Parameter Control:  Scope of Change</vt:lpstr>
      <vt:lpstr>Parameter control examples</vt:lpstr>
      <vt:lpstr>Population Size Control</vt:lpstr>
      <vt:lpstr>Population Size Control</vt:lpstr>
      <vt:lpstr>Population Size Control</vt:lpstr>
      <vt:lpstr>Population Size Control</vt:lpstr>
      <vt:lpstr>Population Size Control</vt:lpstr>
      <vt:lpstr>Population Size Control</vt:lpstr>
      <vt:lpstr>Population Size Control</vt:lpstr>
      <vt:lpstr>Motivation for new type of EA</vt:lpstr>
      <vt:lpstr>Approach for new type of EA</vt:lpstr>
      <vt:lpstr>Autonomous EAs (AutoEAs)</vt:lpstr>
      <vt:lpstr>Evolution Strategies (ES)</vt:lpstr>
      <vt:lpstr>What if … You Had Very Few Trials?</vt:lpstr>
      <vt:lpstr>ES history &amp; parameter control</vt:lpstr>
      <vt:lpstr> Uncorrelated mutation with one step size</vt:lpstr>
      <vt:lpstr>Mutants with equal likelihood</vt:lpstr>
      <vt:lpstr>Mutation case 2: Uncorrelated mutation with n ’s</vt:lpstr>
      <vt:lpstr>Mutants with equal likelihood</vt:lpstr>
      <vt:lpstr>Mutation case 3: Correlated mutations </vt:lpstr>
      <vt:lpstr>Correlated mutations cont’d</vt:lpstr>
      <vt:lpstr>Mutants with equal likelihood</vt:lpstr>
      <vt:lpstr>Recombination</vt:lpstr>
      <vt:lpstr>Names of recombinations </vt:lpstr>
      <vt:lpstr>Multimodal Problems</vt:lpstr>
      <vt:lpstr>Restricted Mating</vt:lpstr>
      <vt:lpstr>EA spaces</vt:lpstr>
      <vt:lpstr>Implicit diverse solution identification (1)</vt:lpstr>
      <vt:lpstr>Implicit diverse solution identification (2)</vt:lpstr>
      <vt:lpstr>Explicit 1: Fitness Sharing</vt:lpstr>
      <vt:lpstr>Explicit 2: Crowding</vt:lpstr>
      <vt:lpstr>Fitness Sharing vs. Crowding</vt:lpstr>
      <vt:lpstr>Game-Theoretic Problems</vt:lpstr>
      <vt:lpstr>Real-World Game-Theoretic Problems</vt:lpstr>
      <vt:lpstr>Armsraces</vt:lpstr>
      <vt:lpstr>Approximating incomputable games</vt:lpstr>
      <vt:lpstr>Evolutionary armsraces</vt:lpstr>
      <vt:lpstr>Coevolutionary Algorithm (CoEA)</vt:lpstr>
      <vt:lpstr>CoEA difficulties (1)</vt:lpstr>
      <vt:lpstr>CoEA difficulties (2)</vt:lpstr>
      <vt:lpstr>CoEA difficulties (3)</vt:lpstr>
      <vt:lpstr>Case Study from Critical Infrastructure Protection</vt:lpstr>
      <vt:lpstr>Case Study from Automated Software Engineering</vt:lpstr>
      <vt:lpstr>Memetic Algorithms</vt:lpstr>
      <vt:lpstr>Structure of a Memetic Algorithm</vt:lpstr>
      <vt:lpstr>Memetic Algorithm Design Issues</vt:lpstr>
      <vt:lpstr>Black-Box Search Algorithms</vt:lpstr>
      <vt:lpstr>Practitioner’s Dilemma</vt:lpstr>
      <vt:lpstr>Theory-Practice Gap</vt:lpstr>
      <vt:lpstr>Two typical real-world problem categories</vt:lpstr>
      <vt:lpstr>Part I: Solving Single-Instance Problems Employing Automated BBSA Selection</vt:lpstr>
      <vt:lpstr>Requirements</vt:lpstr>
      <vt:lpstr>Automated BBSA Selection</vt:lpstr>
      <vt:lpstr>PowerPoint Presentation</vt:lpstr>
      <vt:lpstr>PowerPoint Presentation</vt:lpstr>
      <vt:lpstr>Requirements</vt:lpstr>
      <vt:lpstr>AI/CI courses at S&amp;T</vt:lpstr>
      <vt:lpstr>AI/CI courses at S&amp;T</vt:lpstr>
      <vt:lpstr>AI/CI courses at S&amp;T</vt:lpstr>
    </vt:vector>
  </TitlesOfParts>
  <Company>Nintendo</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Bobo</dc:creator>
  <cp:lastModifiedBy>Daniel Tauritz</cp:lastModifiedBy>
  <cp:revision>206</cp:revision>
  <dcterms:created xsi:type="dcterms:W3CDTF">2007-01-05T00:29:05Z</dcterms:created>
  <dcterms:modified xsi:type="dcterms:W3CDTF">2020-08-19T13:41:20Z</dcterms:modified>
</cp:coreProperties>
</file>